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0A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059470-C999-46FD-B846-4F04504E7E4E}" v="719" dt="2020-10-20T01:25:26.962"/>
    <p1510:client id="{B28245C6-0654-4C7E-AD36-E42253098ABB}" v="10" dt="2020-10-20T18:34:11.0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iton Tavares" userId="fdc2ab21a71d34aa" providerId="LiveId" clId="{B28245C6-0654-4C7E-AD36-E42253098ABB}"/>
    <pc:docChg chg="undo custSel modSld">
      <pc:chgData name="Heliton Tavares" userId="fdc2ab21a71d34aa" providerId="LiveId" clId="{B28245C6-0654-4C7E-AD36-E42253098ABB}" dt="2020-10-20T18:34:19.463" v="34" actId="207"/>
      <pc:docMkLst>
        <pc:docMk/>
      </pc:docMkLst>
      <pc:sldChg chg="addSp modSp mod">
        <pc:chgData name="Heliton Tavares" userId="fdc2ab21a71d34aa" providerId="LiveId" clId="{B28245C6-0654-4C7E-AD36-E42253098ABB}" dt="2020-10-20T18:32:14.605" v="13" actId="403"/>
        <pc:sldMkLst>
          <pc:docMk/>
          <pc:sldMk cId="635514839" sldId="256"/>
        </pc:sldMkLst>
        <pc:spChg chg="mod">
          <ac:chgData name="Heliton Tavares" userId="fdc2ab21a71d34aa" providerId="LiveId" clId="{B28245C6-0654-4C7E-AD36-E42253098ABB}" dt="2020-10-20T18:32:11.094" v="12" actId="14100"/>
          <ac:spMkLst>
            <pc:docMk/>
            <pc:sldMk cId="635514839" sldId="256"/>
            <ac:spMk id="10" creationId="{E431D25A-92E8-44D9-B4FE-5F4584EB7B5F}"/>
          </ac:spMkLst>
        </pc:spChg>
        <pc:spChg chg="add mod">
          <ac:chgData name="Heliton Tavares" userId="fdc2ab21a71d34aa" providerId="LiveId" clId="{B28245C6-0654-4C7E-AD36-E42253098ABB}" dt="2020-10-20T18:32:14.605" v="13" actId="403"/>
          <ac:spMkLst>
            <pc:docMk/>
            <pc:sldMk cId="635514839" sldId="256"/>
            <ac:spMk id="12" creationId="{DC22B781-E689-4879-874B-DBDE8CCA46D3}"/>
          </ac:spMkLst>
        </pc:spChg>
      </pc:sldChg>
      <pc:sldChg chg="addSp delSp modSp mod">
        <pc:chgData name="Heliton Tavares" userId="fdc2ab21a71d34aa" providerId="LiveId" clId="{B28245C6-0654-4C7E-AD36-E42253098ABB}" dt="2020-10-20T18:34:19.463" v="34" actId="207"/>
        <pc:sldMkLst>
          <pc:docMk/>
          <pc:sldMk cId="3399363122" sldId="263"/>
        </pc:sldMkLst>
        <pc:spChg chg="add mod">
          <ac:chgData name="Heliton Tavares" userId="fdc2ab21a71d34aa" providerId="LiveId" clId="{B28245C6-0654-4C7E-AD36-E42253098ABB}" dt="2020-10-20T18:34:19.463" v="34" actId="207"/>
          <ac:spMkLst>
            <pc:docMk/>
            <pc:sldMk cId="3399363122" sldId="263"/>
            <ac:spMk id="2" creationId="{E9735D05-BFE6-4FD7-904E-CF4EAB5240E0}"/>
          </ac:spMkLst>
        </pc:spChg>
        <pc:spChg chg="add del mod">
          <ac:chgData name="Heliton Tavares" userId="fdc2ab21a71d34aa" providerId="LiveId" clId="{B28245C6-0654-4C7E-AD36-E42253098ABB}" dt="2020-10-20T18:33:57.296" v="32" actId="478"/>
          <ac:spMkLst>
            <pc:docMk/>
            <pc:sldMk cId="3399363122" sldId="263"/>
            <ac:spMk id="4" creationId="{075C9F29-64ED-4DDE-9261-DB5ABF87D3B7}"/>
          </ac:spMkLst>
        </pc:spChg>
        <pc:spChg chg="add del">
          <ac:chgData name="Heliton Tavares" userId="fdc2ab21a71d34aa" providerId="LiveId" clId="{B28245C6-0654-4C7E-AD36-E42253098ABB}" dt="2020-10-20T18:33:45.833" v="31" actId="478"/>
          <ac:spMkLst>
            <pc:docMk/>
            <pc:sldMk cId="3399363122" sldId="263"/>
            <ac:spMk id="5" creationId="{D9DC11C8-9E95-4875-8FD1-B385B40E148A}"/>
          </ac:spMkLst>
        </pc:spChg>
      </pc:sldChg>
    </pc:docChg>
  </pc:docChgLst>
  <pc:docChgLst>
    <pc:chgData name="Heliton Tavares" userId="fdc2ab21a71d34aa" providerId="LiveId" clId="{9A059470-C999-46FD-B846-4F04504E7E4E}"/>
    <pc:docChg chg="undo custSel mod addSld delSld modSld modMainMaster">
      <pc:chgData name="Heliton Tavares" userId="fdc2ab21a71d34aa" providerId="LiveId" clId="{9A059470-C999-46FD-B846-4F04504E7E4E}" dt="2020-10-20T01:26:03.899" v="2503" actId="207"/>
      <pc:docMkLst>
        <pc:docMk/>
      </pc:docMkLst>
      <pc:sldChg chg="setBg">
        <pc:chgData name="Heliton Tavares" userId="fdc2ab21a71d34aa" providerId="LiveId" clId="{9A059470-C999-46FD-B846-4F04504E7E4E}" dt="2020-10-20T01:17:51.028" v="2482"/>
        <pc:sldMkLst>
          <pc:docMk/>
          <pc:sldMk cId="635514839" sldId="256"/>
        </pc:sldMkLst>
      </pc:sldChg>
      <pc:sldChg chg="addSp modSp mod">
        <pc:chgData name="Heliton Tavares" userId="fdc2ab21a71d34aa" providerId="LiveId" clId="{9A059470-C999-46FD-B846-4F04504E7E4E}" dt="2020-10-19T01:03:46.165" v="160" actId="20577"/>
        <pc:sldMkLst>
          <pc:docMk/>
          <pc:sldMk cId="3399363122" sldId="263"/>
        </pc:sldMkLst>
        <pc:spChg chg="add">
          <ac:chgData name="Heliton Tavares" userId="fdc2ab21a71d34aa" providerId="LiveId" clId="{9A059470-C999-46FD-B846-4F04504E7E4E}" dt="2020-10-19T01:01:19.207" v="150"/>
          <ac:spMkLst>
            <pc:docMk/>
            <pc:sldMk cId="3399363122" sldId="263"/>
            <ac:spMk id="4" creationId="{075C9F29-64ED-4DDE-9261-DB5ABF87D3B7}"/>
          </ac:spMkLst>
        </pc:spChg>
        <pc:spChg chg="add mod">
          <ac:chgData name="Heliton Tavares" userId="fdc2ab21a71d34aa" providerId="LiveId" clId="{9A059470-C999-46FD-B846-4F04504E7E4E}" dt="2020-10-19T01:01:21.336" v="151"/>
          <ac:spMkLst>
            <pc:docMk/>
            <pc:sldMk cId="3399363122" sldId="263"/>
            <ac:spMk id="5" creationId="{D9DC11C8-9E95-4875-8FD1-B385B40E148A}"/>
          </ac:spMkLst>
        </pc:spChg>
        <pc:spChg chg="add mod">
          <ac:chgData name="Heliton Tavares" userId="fdc2ab21a71d34aa" providerId="LiveId" clId="{9A059470-C999-46FD-B846-4F04504E7E4E}" dt="2020-10-19T00:48:40.369" v="12" actId="14100"/>
          <ac:spMkLst>
            <pc:docMk/>
            <pc:sldMk cId="3399363122" sldId="263"/>
            <ac:spMk id="7" creationId="{5EB3E2B9-EE8D-43CE-8489-1855AA9C246C}"/>
          </ac:spMkLst>
        </pc:spChg>
        <pc:spChg chg="add mod">
          <ac:chgData name="Heliton Tavares" userId="fdc2ab21a71d34aa" providerId="LiveId" clId="{9A059470-C999-46FD-B846-4F04504E7E4E}" dt="2020-10-19T01:03:46.165" v="160" actId="20577"/>
          <ac:spMkLst>
            <pc:docMk/>
            <pc:sldMk cId="3399363122" sldId="263"/>
            <ac:spMk id="9" creationId="{C8017B82-35B6-4B1D-87F8-4183F1B7FF17}"/>
          </ac:spMkLst>
        </pc:spChg>
        <pc:spChg chg="add mod">
          <ac:chgData name="Heliton Tavares" userId="fdc2ab21a71d34aa" providerId="LiveId" clId="{9A059470-C999-46FD-B846-4F04504E7E4E}" dt="2020-10-19T00:59:58.436" v="149" actId="113"/>
          <ac:spMkLst>
            <pc:docMk/>
            <pc:sldMk cId="3399363122" sldId="263"/>
            <ac:spMk id="10" creationId="{6957BB83-6217-4D3F-864F-BC64DBFE6E65}"/>
          </ac:spMkLst>
        </pc:spChg>
        <pc:picChg chg="mod">
          <ac:chgData name="Heliton Tavares" userId="fdc2ab21a71d34aa" providerId="LiveId" clId="{9A059470-C999-46FD-B846-4F04504E7E4E}" dt="2020-10-19T00:49:29.798" v="13" actId="1076"/>
          <ac:picMkLst>
            <pc:docMk/>
            <pc:sldMk cId="3399363122" sldId="263"/>
            <ac:picMk id="1026" creationId="{80ADC4BF-1194-4EE4-AEE6-22D767A8F98F}"/>
          </ac:picMkLst>
        </pc:picChg>
      </pc:sldChg>
      <pc:sldChg chg="addSp delSp modSp new mod">
        <pc:chgData name="Heliton Tavares" userId="fdc2ab21a71d34aa" providerId="LiveId" clId="{9A059470-C999-46FD-B846-4F04504E7E4E}" dt="2020-10-19T01:12:37.985" v="176" actId="1076"/>
        <pc:sldMkLst>
          <pc:docMk/>
          <pc:sldMk cId="62762191" sldId="264"/>
        </pc:sldMkLst>
        <pc:spChg chg="mod">
          <ac:chgData name="Heliton Tavares" userId="fdc2ab21a71d34aa" providerId="LiveId" clId="{9A059470-C999-46FD-B846-4F04504E7E4E}" dt="2020-10-19T01:12:37.985" v="176" actId="1076"/>
          <ac:spMkLst>
            <pc:docMk/>
            <pc:sldMk cId="62762191" sldId="264"/>
            <ac:spMk id="2" creationId="{01F72BBB-D995-44C9-9C3F-014E39CCB324}"/>
          </ac:spMkLst>
        </pc:spChg>
        <pc:spChg chg="del">
          <ac:chgData name="Heliton Tavares" userId="fdc2ab21a71d34aa" providerId="LiveId" clId="{9A059470-C999-46FD-B846-4F04504E7E4E}" dt="2020-10-19T00:50:25.246" v="28" actId="478"/>
          <ac:spMkLst>
            <pc:docMk/>
            <pc:sldMk cId="62762191" sldId="264"/>
            <ac:spMk id="3" creationId="{40078E71-2A69-471F-9EA2-A8BED78069B0}"/>
          </ac:spMkLst>
        </pc:spChg>
        <pc:spChg chg="add del mod">
          <ac:chgData name="Heliton Tavares" userId="fdc2ab21a71d34aa" providerId="LiveId" clId="{9A059470-C999-46FD-B846-4F04504E7E4E}" dt="2020-10-19T01:04:10.483" v="162" actId="478"/>
          <ac:spMkLst>
            <pc:docMk/>
            <pc:sldMk cId="62762191" sldId="264"/>
            <ac:spMk id="5" creationId="{5474094A-4220-476C-B080-CCB4FE700B11}"/>
          </ac:spMkLst>
        </pc:spChg>
        <pc:spChg chg="add del mod">
          <ac:chgData name="Heliton Tavares" userId="fdc2ab21a71d34aa" providerId="LiveId" clId="{9A059470-C999-46FD-B846-4F04504E7E4E}" dt="2020-10-19T01:04:08.530" v="161" actId="478"/>
          <ac:spMkLst>
            <pc:docMk/>
            <pc:sldMk cId="62762191" sldId="264"/>
            <ac:spMk id="6" creationId="{3C8E6CA8-A874-4F2C-B143-A03CDE9DD92A}"/>
          </ac:spMkLst>
        </pc:spChg>
        <pc:picChg chg="add mod">
          <ac:chgData name="Heliton Tavares" userId="fdc2ab21a71d34aa" providerId="LiveId" clId="{9A059470-C999-46FD-B846-4F04504E7E4E}" dt="2020-10-19T01:08:32.488" v="170" actId="208"/>
          <ac:picMkLst>
            <pc:docMk/>
            <pc:sldMk cId="62762191" sldId="264"/>
            <ac:picMk id="7" creationId="{AD3E3678-6A48-43E5-9053-8FB2EFC9D0CE}"/>
          </ac:picMkLst>
        </pc:picChg>
        <pc:picChg chg="add mod">
          <ac:chgData name="Heliton Tavares" userId="fdc2ab21a71d34aa" providerId="LiveId" clId="{9A059470-C999-46FD-B846-4F04504E7E4E}" dt="2020-10-19T01:08:24.977" v="169" actId="1582"/>
          <ac:picMkLst>
            <pc:docMk/>
            <pc:sldMk cId="62762191" sldId="264"/>
            <ac:picMk id="8" creationId="{775CD143-2B58-4A1E-8F06-DD25E39AE107}"/>
          </ac:picMkLst>
        </pc:picChg>
        <pc:picChg chg="add mod">
          <ac:chgData name="Heliton Tavares" userId="fdc2ab21a71d34aa" providerId="LiveId" clId="{9A059470-C999-46FD-B846-4F04504E7E4E}" dt="2020-10-19T01:09:29.605" v="174" actId="1582"/>
          <ac:picMkLst>
            <pc:docMk/>
            <pc:sldMk cId="62762191" sldId="264"/>
            <ac:picMk id="9" creationId="{5FD8049A-1488-4A62-AB9D-1785825A3F3F}"/>
          </ac:picMkLst>
        </pc:picChg>
      </pc:sldChg>
      <pc:sldChg chg="addSp delSp modSp new mod">
        <pc:chgData name="Heliton Tavares" userId="fdc2ab21a71d34aa" providerId="LiveId" clId="{9A059470-C999-46FD-B846-4F04504E7E4E}" dt="2020-10-19T11:09:51.913" v="240"/>
        <pc:sldMkLst>
          <pc:docMk/>
          <pc:sldMk cId="3889795505" sldId="265"/>
        </pc:sldMkLst>
        <pc:spChg chg="mod">
          <ac:chgData name="Heliton Tavares" userId="fdc2ab21a71d34aa" providerId="LiveId" clId="{9A059470-C999-46FD-B846-4F04504E7E4E}" dt="2020-10-19T11:02:05.032" v="238" actId="13926"/>
          <ac:spMkLst>
            <pc:docMk/>
            <pc:sldMk cId="3889795505" sldId="265"/>
            <ac:spMk id="2" creationId="{71E740F9-4A9E-443E-88CC-3C66CB1D7644}"/>
          </ac:spMkLst>
        </pc:spChg>
        <pc:spChg chg="del">
          <ac:chgData name="Heliton Tavares" userId="fdc2ab21a71d34aa" providerId="LiveId" clId="{9A059470-C999-46FD-B846-4F04504E7E4E}" dt="2020-10-19T01:15:20.425" v="178" actId="478"/>
          <ac:spMkLst>
            <pc:docMk/>
            <pc:sldMk cId="3889795505" sldId="265"/>
            <ac:spMk id="3" creationId="{4DBE3D87-9B6D-4BF5-9B98-C4B1F2D1FD64}"/>
          </ac:spMkLst>
        </pc:spChg>
        <pc:picChg chg="add del">
          <ac:chgData name="Heliton Tavares" userId="fdc2ab21a71d34aa" providerId="LiveId" clId="{9A059470-C999-46FD-B846-4F04504E7E4E}" dt="2020-10-19T11:09:51.913" v="240"/>
          <ac:picMkLst>
            <pc:docMk/>
            <pc:sldMk cId="3889795505" sldId="265"/>
            <ac:picMk id="3" creationId="{9CB989F6-023A-4971-A7BD-5219AAB1E232}"/>
          </ac:picMkLst>
        </pc:picChg>
        <pc:picChg chg="add mod">
          <ac:chgData name="Heliton Tavares" userId="fdc2ab21a71d34aa" providerId="LiveId" clId="{9A059470-C999-46FD-B846-4F04504E7E4E}" dt="2020-10-19T01:15:24.686" v="180" actId="1076"/>
          <ac:picMkLst>
            <pc:docMk/>
            <pc:sldMk cId="3889795505" sldId="265"/>
            <ac:picMk id="4" creationId="{C8A191DC-5F03-456D-AFF5-A5E29DDA4256}"/>
          </ac:picMkLst>
        </pc:picChg>
        <pc:picChg chg="add mod">
          <ac:chgData name="Heliton Tavares" userId="fdc2ab21a71d34aa" providerId="LiveId" clId="{9A059470-C999-46FD-B846-4F04504E7E4E}" dt="2020-10-19T01:15:56.162" v="182" actId="1076"/>
          <ac:picMkLst>
            <pc:docMk/>
            <pc:sldMk cId="3889795505" sldId="265"/>
            <ac:picMk id="5" creationId="{674305EF-CA2E-4E7D-8BBF-A6BA14E14860}"/>
          </ac:picMkLst>
        </pc:picChg>
        <pc:picChg chg="add mod">
          <ac:chgData name="Heliton Tavares" userId="fdc2ab21a71d34aa" providerId="LiveId" clId="{9A059470-C999-46FD-B846-4F04504E7E4E}" dt="2020-10-19T01:16:21.705" v="184" actId="1076"/>
          <ac:picMkLst>
            <pc:docMk/>
            <pc:sldMk cId="3889795505" sldId="265"/>
            <ac:picMk id="6" creationId="{5E4258F5-8566-4F85-A15F-CAF1D1DB656A}"/>
          </ac:picMkLst>
        </pc:picChg>
        <pc:picChg chg="add mod">
          <ac:chgData name="Heliton Tavares" userId="fdc2ab21a71d34aa" providerId="LiveId" clId="{9A059470-C999-46FD-B846-4F04504E7E4E}" dt="2020-10-19T01:17:24.364" v="187" actId="14100"/>
          <ac:picMkLst>
            <pc:docMk/>
            <pc:sldMk cId="3889795505" sldId="265"/>
            <ac:picMk id="7" creationId="{28D98C0E-1B2E-4E30-8BB5-E8D9A9A6FEAE}"/>
          </ac:picMkLst>
        </pc:picChg>
      </pc:sldChg>
      <pc:sldChg chg="addSp modSp new del mod setBg">
        <pc:chgData name="Heliton Tavares" userId="fdc2ab21a71d34aa" providerId="LiveId" clId="{9A059470-C999-46FD-B846-4F04504E7E4E}" dt="2020-10-19T11:10:51.809" v="246" actId="2696"/>
        <pc:sldMkLst>
          <pc:docMk/>
          <pc:sldMk cId="2406180551" sldId="266"/>
        </pc:sldMkLst>
        <pc:spChg chg="mod">
          <ac:chgData name="Heliton Tavares" userId="fdc2ab21a71d34aa" providerId="LiveId" clId="{9A059470-C999-46FD-B846-4F04504E7E4E}" dt="2020-10-19T11:10:29.968" v="245" actId="20577"/>
          <ac:spMkLst>
            <pc:docMk/>
            <pc:sldMk cId="2406180551" sldId="266"/>
            <ac:spMk id="2" creationId="{DFA0C393-4128-4264-89CC-84D49152071C}"/>
          </ac:spMkLst>
        </pc:spChg>
        <pc:spChg chg="mod">
          <ac:chgData name="Heliton Tavares" userId="fdc2ab21a71d34aa" providerId="LiveId" clId="{9A059470-C999-46FD-B846-4F04504E7E4E}" dt="2020-10-19T11:10:21.117" v="242" actId="26606"/>
          <ac:spMkLst>
            <pc:docMk/>
            <pc:sldMk cId="2406180551" sldId="266"/>
            <ac:spMk id="3" creationId="{D30F3204-922C-446A-B3A7-3EBE823C5988}"/>
          </ac:spMkLst>
        </pc:spChg>
        <pc:spChg chg="add">
          <ac:chgData name="Heliton Tavares" userId="fdc2ab21a71d34aa" providerId="LiveId" clId="{9A059470-C999-46FD-B846-4F04504E7E4E}" dt="2020-10-19T11:10:21.117" v="242" actId="26606"/>
          <ac:spMkLst>
            <pc:docMk/>
            <pc:sldMk cId="2406180551" sldId="266"/>
            <ac:spMk id="8" creationId="{4351DFE5-F63D-4BE0-BDA9-E3EB88F01AA5}"/>
          </ac:spMkLst>
        </pc:spChg>
        <pc:picChg chg="add">
          <ac:chgData name="Heliton Tavares" userId="fdc2ab21a71d34aa" providerId="LiveId" clId="{9A059470-C999-46FD-B846-4F04504E7E4E}" dt="2020-10-19T11:10:21.117" v="242" actId="26606"/>
          <ac:picMkLst>
            <pc:docMk/>
            <pc:sldMk cId="2406180551" sldId="266"/>
            <ac:picMk id="10" creationId="{3AA16612-ACD2-4A16-8F2B-4514FD6BF28F}"/>
          </ac:picMkLst>
        </pc:picChg>
      </pc:sldChg>
      <pc:sldChg chg="addSp delSp modSp new mod">
        <pc:chgData name="Heliton Tavares" userId="fdc2ab21a71d34aa" providerId="LiveId" clId="{9A059470-C999-46FD-B846-4F04504E7E4E}" dt="2020-10-19T11:14:35.550" v="266" actId="207"/>
        <pc:sldMkLst>
          <pc:docMk/>
          <pc:sldMk cId="3209298522" sldId="266"/>
        </pc:sldMkLst>
        <pc:spChg chg="mod">
          <ac:chgData name="Heliton Tavares" userId="fdc2ab21a71d34aa" providerId="LiveId" clId="{9A059470-C999-46FD-B846-4F04504E7E4E}" dt="2020-10-19T11:14:35.550" v="266" actId="207"/>
          <ac:spMkLst>
            <pc:docMk/>
            <pc:sldMk cId="3209298522" sldId="266"/>
            <ac:spMk id="2" creationId="{A649F23B-4ACB-408F-A8F4-9AB3F69F4981}"/>
          </ac:spMkLst>
        </pc:spChg>
        <pc:spChg chg="del">
          <ac:chgData name="Heliton Tavares" userId="fdc2ab21a71d34aa" providerId="LiveId" clId="{9A059470-C999-46FD-B846-4F04504E7E4E}" dt="2020-10-19T11:11:14.627" v="256" actId="478"/>
          <ac:spMkLst>
            <pc:docMk/>
            <pc:sldMk cId="3209298522" sldId="266"/>
            <ac:spMk id="3" creationId="{44231DEA-8C7B-422F-8071-4835EB2D2E04}"/>
          </ac:spMkLst>
        </pc:spChg>
        <pc:picChg chg="add mod">
          <ac:chgData name="Heliton Tavares" userId="fdc2ab21a71d34aa" providerId="LiveId" clId="{9A059470-C999-46FD-B846-4F04504E7E4E}" dt="2020-10-19T11:11:19.740" v="258" actId="1076"/>
          <ac:picMkLst>
            <pc:docMk/>
            <pc:sldMk cId="3209298522" sldId="266"/>
            <ac:picMk id="4" creationId="{46E443FC-6E8F-43A4-9BA7-AFEE58CE1AEF}"/>
          </ac:picMkLst>
        </pc:picChg>
        <pc:picChg chg="add mod">
          <ac:chgData name="Heliton Tavares" userId="fdc2ab21a71d34aa" providerId="LiveId" clId="{9A059470-C999-46FD-B846-4F04504E7E4E}" dt="2020-10-19T11:12:54.807" v="260" actId="1076"/>
          <ac:picMkLst>
            <pc:docMk/>
            <pc:sldMk cId="3209298522" sldId="266"/>
            <ac:picMk id="5" creationId="{41997DA0-42C0-4339-A822-5F34D0E632A9}"/>
          </ac:picMkLst>
        </pc:picChg>
        <pc:picChg chg="add mod">
          <ac:chgData name="Heliton Tavares" userId="fdc2ab21a71d34aa" providerId="LiveId" clId="{9A059470-C999-46FD-B846-4F04504E7E4E}" dt="2020-10-19T11:13:26.564" v="262" actId="1076"/>
          <ac:picMkLst>
            <pc:docMk/>
            <pc:sldMk cId="3209298522" sldId="266"/>
            <ac:picMk id="6" creationId="{AC6CF084-7E13-4BE3-A53B-18A2014CB7F9}"/>
          </ac:picMkLst>
        </pc:picChg>
        <pc:picChg chg="add mod">
          <ac:chgData name="Heliton Tavares" userId="fdc2ab21a71d34aa" providerId="LiveId" clId="{9A059470-C999-46FD-B846-4F04504E7E4E}" dt="2020-10-19T11:14:17.692" v="265" actId="208"/>
          <ac:picMkLst>
            <pc:docMk/>
            <pc:sldMk cId="3209298522" sldId="266"/>
            <ac:picMk id="7" creationId="{59CE3550-C202-4083-90E9-745C4B4DE37A}"/>
          </ac:picMkLst>
        </pc:picChg>
      </pc:sldChg>
      <pc:sldChg chg="addSp delSp modSp new mod">
        <pc:chgData name="Heliton Tavares" userId="fdc2ab21a71d34aa" providerId="LiveId" clId="{9A059470-C999-46FD-B846-4F04504E7E4E}" dt="2020-10-19T13:31:31.635" v="334" actId="208"/>
        <pc:sldMkLst>
          <pc:docMk/>
          <pc:sldMk cId="3551714700" sldId="267"/>
        </pc:sldMkLst>
        <pc:spChg chg="mod">
          <ac:chgData name="Heliton Tavares" userId="fdc2ab21a71d34aa" providerId="LiveId" clId="{9A059470-C999-46FD-B846-4F04504E7E4E}" dt="2020-10-19T13:23:48.144" v="322" actId="207"/>
          <ac:spMkLst>
            <pc:docMk/>
            <pc:sldMk cId="3551714700" sldId="267"/>
            <ac:spMk id="2" creationId="{78F15131-FF1E-46CE-B394-633330F60949}"/>
          </ac:spMkLst>
        </pc:spChg>
        <pc:spChg chg="del">
          <ac:chgData name="Heliton Tavares" userId="fdc2ab21a71d34aa" providerId="LiveId" clId="{9A059470-C999-46FD-B846-4F04504E7E4E}" dt="2020-10-19T13:20:47.310" v="268" actId="478"/>
          <ac:spMkLst>
            <pc:docMk/>
            <pc:sldMk cId="3551714700" sldId="267"/>
            <ac:spMk id="3" creationId="{EA96EB8B-FD34-4DC1-A068-02F5B8075D32}"/>
          </ac:spMkLst>
        </pc:spChg>
        <pc:picChg chg="add mod">
          <ac:chgData name="Heliton Tavares" userId="fdc2ab21a71d34aa" providerId="LiveId" clId="{9A059470-C999-46FD-B846-4F04504E7E4E}" dt="2020-10-19T13:21:37.691" v="319" actId="1076"/>
          <ac:picMkLst>
            <pc:docMk/>
            <pc:sldMk cId="3551714700" sldId="267"/>
            <ac:picMk id="4" creationId="{E133A9EE-819B-4617-ADB5-7FEBDAF0EA25}"/>
          </ac:picMkLst>
        </pc:picChg>
        <pc:picChg chg="add mod">
          <ac:chgData name="Heliton Tavares" userId="fdc2ab21a71d34aa" providerId="LiveId" clId="{9A059470-C999-46FD-B846-4F04504E7E4E}" dt="2020-10-19T13:23:41.144" v="321" actId="1076"/>
          <ac:picMkLst>
            <pc:docMk/>
            <pc:sldMk cId="3551714700" sldId="267"/>
            <ac:picMk id="5" creationId="{5D02F558-14AC-4B88-AE2A-F472996AA90E}"/>
          </ac:picMkLst>
        </pc:picChg>
        <pc:picChg chg="add mod">
          <ac:chgData name="Heliton Tavares" userId="fdc2ab21a71d34aa" providerId="LiveId" clId="{9A059470-C999-46FD-B846-4F04504E7E4E}" dt="2020-10-19T13:24:45.608" v="324" actId="1076"/>
          <ac:picMkLst>
            <pc:docMk/>
            <pc:sldMk cId="3551714700" sldId="267"/>
            <ac:picMk id="6" creationId="{EA8DB7BB-DC4E-44C8-87DE-711D17E29C01}"/>
          </ac:picMkLst>
        </pc:picChg>
        <pc:picChg chg="add del mod">
          <ac:chgData name="Heliton Tavares" userId="fdc2ab21a71d34aa" providerId="LiveId" clId="{9A059470-C999-46FD-B846-4F04504E7E4E}" dt="2020-10-19T13:31:16.871" v="329" actId="478"/>
          <ac:picMkLst>
            <pc:docMk/>
            <pc:sldMk cId="3551714700" sldId="267"/>
            <ac:picMk id="7" creationId="{24D4C4BA-7006-4D99-9BF7-8E95AD722793}"/>
          </ac:picMkLst>
        </pc:picChg>
        <pc:picChg chg="add mod">
          <ac:chgData name="Heliton Tavares" userId="fdc2ab21a71d34aa" providerId="LiveId" clId="{9A059470-C999-46FD-B846-4F04504E7E4E}" dt="2020-10-19T13:31:31.635" v="334" actId="208"/>
          <ac:picMkLst>
            <pc:docMk/>
            <pc:sldMk cId="3551714700" sldId="267"/>
            <ac:picMk id="8" creationId="{4025378E-E4D3-44A3-81CD-A9FF95C72256}"/>
          </ac:picMkLst>
        </pc:picChg>
      </pc:sldChg>
      <pc:sldChg chg="addSp delSp modSp new mod">
        <pc:chgData name="Heliton Tavares" userId="fdc2ab21a71d34aa" providerId="LiveId" clId="{9A059470-C999-46FD-B846-4F04504E7E4E}" dt="2020-10-19T13:56:13.468" v="624" actId="207"/>
        <pc:sldMkLst>
          <pc:docMk/>
          <pc:sldMk cId="1951372642" sldId="268"/>
        </pc:sldMkLst>
        <pc:spChg chg="mod">
          <ac:chgData name="Heliton Tavares" userId="fdc2ab21a71d34aa" providerId="LiveId" clId="{9A059470-C999-46FD-B846-4F04504E7E4E}" dt="2020-10-19T13:48:08.046" v="351" actId="114"/>
          <ac:spMkLst>
            <pc:docMk/>
            <pc:sldMk cId="1951372642" sldId="268"/>
            <ac:spMk id="2" creationId="{E8613757-2411-448D-AEAF-1A5F28957A99}"/>
          </ac:spMkLst>
        </pc:spChg>
        <pc:spChg chg="del">
          <ac:chgData name="Heliton Tavares" userId="fdc2ab21a71d34aa" providerId="LiveId" clId="{9A059470-C999-46FD-B846-4F04504E7E4E}" dt="2020-10-19T13:48:11.457" v="352" actId="478"/>
          <ac:spMkLst>
            <pc:docMk/>
            <pc:sldMk cId="1951372642" sldId="268"/>
            <ac:spMk id="3" creationId="{BC6A272D-46DD-462D-B40D-CCA4FEA2FD2F}"/>
          </ac:spMkLst>
        </pc:spChg>
        <pc:spChg chg="add mod">
          <ac:chgData name="Heliton Tavares" userId="fdc2ab21a71d34aa" providerId="LiveId" clId="{9A059470-C999-46FD-B846-4F04504E7E4E}" dt="2020-10-19T13:56:13.468" v="624" actId="207"/>
          <ac:spMkLst>
            <pc:docMk/>
            <pc:sldMk cId="1951372642" sldId="268"/>
            <ac:spMk id="6" creationId="{61B76497-0036-4C36-BCAA-194C9313C54B}"/>
          </ac:spMkLst>
        </pc:spChg>
        <pc:picChg chg="add mod">
          <ac:chgData name="Heliton Tavares" userId="fdc2ab21a71d34aa" providerId="LiveId" clId="{9A059470-C999-46FD-B846-4F04504E7E4E}" dt="2020-10-19T13:49:55.447" v="354" actId="1076"/>
          <ac:picMkLst>
            <pc:docMk/>
            <pc:sldMk cId="1951372642" sldId="268"/>
            <ac:picMk id="4" creationId="{E613CD4F-91B8-4397-A77C-EFA5E873C60F}"/>
          </ac:picMkLst>
        </pc:picChg>
        <pc:picChg chg="add mod">
          <ac:chgData name="Heliton Tavares" userId="fdc2ab21a71d34aa" providerId="LiveId" clId="{9A059470-C999-46FD-B846-4F04504E7E4E}" dt="2020-10-19T13:51:18.632" v="360" actId="208"/>
          <ac:picMkLst>
            <pc:docMk/>
            <pc:sldMk cId="1951372642" sldId="268"/>
            <ac:picMk id="5" creationId="{8D48CD1E-24B5-4AD8-975C-F6616C72DEE9}"/>
          </ac:picMkLst>
        </pc:picChg>
      </pc:sldChg>
      <pc:sldChg chg="addSp delSp modSp new mod">
        <pc:chgData name="Heliton Tavares" userId="fdc2ab21a71d34aa" providerId="LiveId" clId="{9A059470-C999-46FD-B846-4F04504E7E4E}" dt="2020-10-19T14:36:56.767" v="938" actId="1076"/>
        <pc:sldMkLst>
          <pc:docMk/>
          <pc:sldMk cId="2210415425" sldId="269"/>
        </pc:sldMkLst>
        <pc:spChg chg="mod">
          <ac:chgData name="Heliton Tavares" userId="fdc2ab21a71d34aa" providerId="LiveId" clId="{9A059470-C999-46FD-B846-4F04504E7E4E}" dt="2020-10-19T14:04:28.645" v="638" actId="27636"/>
          <ac:spMkLst>
            <pc:docMk/>
            <pc:sldMk cId="2210415425" sldId="269"/>
            <ac:spMk id="2" creationId="{DA4A95A1-0B19-4C0F-ADE1-6796B983F8E1}"/>
          </ac:spMkLst>
        </pc:spChg>
        <pc:spChg chg="del">
          <ac:chgData name="Heliton Tavares" userId="fdc2ab21a71d34aa" providerId="LiveId" clId="{9A059470-C999-46FD-B846-4F04504E7E4E}" dt="2020-10-19T14:04:31.635" v="639" actId="478"/>
          <ac:spMkLst>
            <pc:docMk/>
            <pc:sldMk cId="2210415425" sldId="269"/>
            <ac:spMk id="3" creationId="{21BBF302-6E5E-4DAB-82AE-100B753BC4C6}"/>
          </ac:spMkLst>
        </pc:spChg>
        <pc:spChg chg="add mod">
          <ac:chgData name="Heliton Tavares" userId="fdc2ab21a71d34aa" providerId="LiveId" clId="{9A059470-C999-46FD-B846-4F04504E7E4E}" dt="2020-10-19T14:31:50.316" v="867" actId="14100"/>
          <ac:spMkLst>
            <pc:docMk/>
            <pc:sldMk cId="2210415425" sldId="269"/>
            <ac:spMk id="7" creationId="{9112795F-CAC1-4736-A5D0-491FB5D8580A}"/>
          </ac:spMkLst>
        </pc:spChg>
        <pc:spChg chg="add mod">
          <ac:chgData name="Heliton Tavares" userId="fdc2ab21a71d34aa" providerId="LiveId" clId="{9A059470-C999-46FD-B846-4F04504E7E4E}" dt="2020-10-19T14:31:47.729" v="866" actId="1076"/>
          <ac:spMkLst>
            <pc:docMk/>
            <pc:sldMk cId="2210415425" sldId="269"/>
            <ac:spMk id="8" creationId="{A3EEECAF-A408-4D1E-A0C8-6B58978FD9C2}"/>
          </ac:spMkLst>
        </pc:spChg>
        <pc:spChg chg="add mod">
          <ac:chgData name="Heliton Tavares" userId="fdc2ab21a71d34aa" providerId="LiveId" clId="{9A059470-C999-46FD-B846-4F04504E7E4E}" dt="2020-10-19T14:34:23.499" v="922" actId="20577"/>
          <ac:spMkLst>
            <pc:docMk/>
            <pc:sldMk cId="2210415425" sldId="269"/>
            <ac:spMk id="9" creationId="{D9DAD0AB-F5B6-4A4F-8FB2-6B0FE1F7CAE8}"/>
          </ac:spMkLst>
        </pc:spChg>
        <pc:spChg chg="add mod">
          <ac:chgData name="Heliton Tavares" userId="fdc2ab21a71d34aa" providerId="LiveId" clId="{9A059470-C999-46FD-B846-4F04504E7E4E}" dt="2020-10-19T14:36:54.187" v="937" actId="1076"/>
          <ac:spMkLst>
            <pc:docMk/>
            <pc:sldMk cId="2210415425" sldId="269"/>
            <ac:spMk id="10" creationId="{91F98E38-B872-4DFD-9303-777FDE5158AD}"/>
          </ac:spMkLst>
        </pc:spChg>
        <pc:spChg chg="add mod">
          <ac:chgData name="Heliton Tavares" userId="fdc2ab21a71d34aa" providerId="LiveId" clId="{9A059470-C999-46FD-B846-4F04504E7E4E}" dt="2020-10-19T14:36:56.767" v="938" actId="1076"/>
          <ac:spMkLst>
            <pc:docMk/>
            <pc:sldMk cId="2210415425" sldId="269"/>
            <ac:spMk id="11" creationId="{105508BF-ABAF-4E96-9BEE-728B274BAE0F}"/>
          </ac:spMkLst>
        </pc:spChg>
        <pc:picChg chg="add mod">
          <ac:chgData name="Heliton Tavares" userId="fdc2ab21a71d34aa" providerId="LiveId" clId="{9A059470-C999-46FD-B846-4F04504E7E4E}" dt="2020-10-19T14:05:18.080" v="641" actId="1076"/>
          <ac:picMkLst>
            <pc:docMk/>
            <pc:sldMk cId="2210415425" sldId="269"/>
            <ac:picMk id="4" creationId="{9F9C5883-E25F-46C2-8A51-E6DBA6A51C1B}"/>
          </ac:picMkLst>
        </pc:picChg>
        <pc:picChg chg="add del">
          <ac:chgData name="Heliton Tavares" userId="fdc2ab21a71d34aa" providerId="LiveId" clId="{9A059470-C999-46FD-B846-4F04504E7E4E}" dt="2020-10-19T14:30:18.608" v="812"/>
          <ac:picMkLst>
            <pc:docMk/>
            <pc:sldMk cId="2210415425" sldId="269"/>
            <ac:picMk id="5" creationId="{7AE0BB4A-FA58-40C3-84AC-3096B8A311BF}"/>
          </ac:picMkLst>
        </pc:picChg>
        <pc:picChg chg="add mod">
          <ac:chgData name="Heliton Tavares" userId="fdc2ab21a71d34aa" providerId="LiveId" clId="{9A059470-C999-46FD-B846-4F04504E7E4E}" dt="2020-10-19T14:30:40.864" v="815" actId="14100"/>
          <ac:picMkLst>
            <pc:docMk/>
            <pc:sldMk cId="2210415425" sldId="269"/>
            <ac:picMk id="6" creationId="{1A2E6231-F4DB-41D1-8288-13C8DBC51A69}"/>
          </ac:picMkLst>
        </pc:picChg>
      </pc:sldChg>
      <pc:sldChg chg="addSp delSp modSp new mod setBg">
        <pc:chgData name="Heliton Tavares" userId="fdc2ab21a71d34aa" providerId="LiveId" clId="{9A059470-C999-46FD-B846-4F04504E7E4E}" dt="2020-10-20T01:17:51.028" v="2482"/>
        <pc:sldMkLst>
          <pc:docMk/>
          <pc:sldMk cId="2453590271" sldId="270"/>
        </pc:sldMkLst>
        <pc:spChg chg="mod">
          <ac:chgData name="Heliton Tavares" userId="fdc2ab21a71d34aa" providerId="LiveId" clId="{9A059470-C999-46FD-B846-4F04504E7E4E}" dt="2020-10-19T14:11:34.441" v="802" actId="26606"/>
          <ac:spMkLst>
            <pc:docMk/>
            <pc:sldMk cId="2453590271" sldId="270"/>
            <ac:spMk id="2" creationId="{38081733-8000-49A4-AA22-8B8A15D30536}"/>
          </ac:spMkLst>
        </pc:spChg>
        <pc:spChg chg="del mod">
          <ac:chgData name="Heliton Tavares" userId="fdc2ab21a71d34aa" providerId="LiveId" clId="{9A059470-C999-46FD-B846-4F04504E7E4E}" dt="2020-10-19T14:11:34.441" v="802" actId="26606"/>
          <ac:spMkLst>
            <pc:docMk/>
            <pc:sldMk cId="2453590271" sldId="270"/>
            <ac:spMk id="3" creationId="{46E95839-3687-4C61-8C40-0E70C2198ABA}"/>
          </ac:spMkLst>
        </pc:spChg>
        <pc:spChg chg="add">
          <ac:chgData name="Heliton Tavares" userId="fdc2ab21a71d34aa" providerId="LiveId" clId="{9A059470-C999-46FD-B846-4F04504E7E4E}" dt="2020-10-19T14:11:34.441" v="802" actId="26606"/>
          <ac:spMkLst>
            <pc:docMk/>
            <pc:sldMk cId="2453590271" sldId="270"/>
            <ac:spMk id="9" creationId="{85016AEC-0320-4ED0-8ECB-FE11DDDFE17A}"/>
          </ac:spMkLst>
        </pc:spChg>
        <pc:spChg chg="add">
          <ac:chgData name="Heliton Tavares" userId="fdc2ab21a71d34aa" providerId="LiveId" clId="{9A059470-C999-46FD-B846-4F04504E7E4E}" dt="2020-10-19T14:11:34.441" v="802" actId="26606"/>
          <ac:spMkLst>
            <pc:docMk/>
            <pc:sldMk cId="2453590271" sldId="270"/>
            <ac:spMk id="11" creationId="{7A792DF6-CC34-4DC4-9334-D43BB7836753}"/>
          </ac:spMkLst>
        </pc:spChg>
        <pc:spChg chg="add">
          <ac:chgData name="Heliton Tavares" userId="fdc2ab21a71d34aa" providerId="LiveId" clId="{9A059470-C999-46FD-B846-4F04504E7E4E}" dt="2020-10-19T14:11:34.441" v="802" actId="26606"/>
          <ac:spMkLst>
            <pc:docMk/>
            <pc:sldMk cId="2453590271" sldId="270"/>
            <ac:spMk id="13" creationId="{8B660204-C393-4F3C-8ACC-5771824A2DF9}"/>
          </ac:spMkLst>
        </pc:spChg>
        <pc:graphicFrameChg chg="add mod">
          <ac:chgData name="Heliton Tavares" userId="fdc2ab21a71d34aa" providerId="LiveId" clId="{9A059470-C999-46FD-B846-4F04504E7E4E}" dt="2020-10-19T14:40:30.194" v="943"/>
          <ac:graphicFrameMkLst>
            <pc:docMk/>
            <pc:sldMk cId="2453590271" sldId="270"/>
            <ac:graphicFrameMk id="5" creationId="{CBAED201-E969-4024-9802-B9CF65D99AEB}"/>
          </ac:graphicFrameMkLst>
        </pc:graphicFrameChg>
      </pc:sldChg>
      <pc:sldChg chg="addSp delSp modSp new mod">
        <pc:chgData name="Heliton Tavares" userId="fdc2ab21a71d34aa" providerId="LiveId" clId="{9A059470-C999-46FD-B846-4F04504E7E4E}" dt="2020-10-20T00:46:48.471" v="2347" actId="207"/>
        <pc:sldMkLst>
          <pc:docMk/>
          <pc:sldMk cId="2934812777" sldId="271"/>
        </pc:sldMkLst>
        <pc:spChg chg="mod">
          <ac:chgData name="Heliton Tavares" userId="fdc2ab21a71d34aa" providerId="LiveId" clId="{9A059470-C999-46FD-B846-4F04504E7E4E}" dt="2020-10-20T00:46:48.471" v="2347" actId="207"/>
          <ac:spMkLst>
            <pc:docMk/>
            <pc:sldMk cId="2934812777" sldId="271"/>
            <ac:spMk id="2" creationId="{84CEBF20-7541-4DA1-885B-D594F8FDD1E4}"/>
          </ac:spMkLst>
        </pc:spChg>
        <pc:spChg chg="del">
          <ac:chgData name="Heliton Tavares" userId="fdc2ab21a71d34aa" providerId="LiveId" clId="{9A059470-C999-46FD-B846-4F04504E7E4E}" dt="2020-10-19T14:38:12.742" v="940" actId="478"/>
          <ac:spMkLst>
            <pc:docMk/>
            <pc:sldMk cId="2934812777" sldId="271"/>
            <ac:spMk id="3" creationId="{354409DF-AA41-4FC4-8A89-84DD0CA3783E}"/>
          </ac:spMkLst>
        </pc:spChg>
        <pc:picChg chg="add mod">
          <ac:chgData name="Heliton Tavares" userId="fdc2ab21a71d34aa" providerId="LiveId" clId="{9A059470-C999-46FD-B846-4F04504E7E4E}" dt="2020-10-19T14:48:13.775" v="969" actId="1076"/>
          <ac:picMkLst>
            <pc:docMk/>
            <pc:sldMk cId="2934812777" sldId="271"/>
            <ac:picMk id="4" creationId="{E95B3F61-1288-431C-9C05-91CB0393AE95}"/>
          </ac:picMkLst>
        </pc:picChg>
        <pc:picChg chg="add mod">
          <ac:chgData name="Heliton Tavares" userId="fdc2ab21a71d34aa" providerId="LiveId" clId="{9A059470-C999-46FD-B846-4F04504E7E4E}" dt="2020-10-19T14:44:31.958" v="945" actId="1076"/>
          <ac:picMkLst>
            <pc:docMk/>
            <pc:sldMk cId="2934812777" sldId="271"/>
            <ac:picMk id="5" creationId="{9BAB9C53-F3F3-4DA4-A05B-D5862EE2C438}"/>
          </ac:picMkLst>
        </pc:picChg>
        <pc:picChg chg="add mod">
          <ac:chgData name="Heliton Tavares" userId="fdc2ab21a71d34aa" providerId="LiveId" clId="{9A059470-C999-46FD-B846-4F04504E7E4E}" dt="2020-10-19T14:47:45.093" v="949" actId="1076"/>
          <ac:picMkLst>
            <pc:docMk/>
            <pc:sldMk cId="2934812777" sldId="271"/>
            <ac:picMk id="6" creationId="{EA829BB2-F358-4E48-BA67-F89DFBA7EC17}"/>
          </ac:picMkLst>
        </pc:picChg>
      </pc:sldChg>
      <pc:sldChg chg="addSp delSp modSp new mod">
        <pc:chgData name="Heliton Tavares" userId="fdc2ab21a71d34aa" providerId="LiveId" clId="{9A059470-C999-46FD-B846-4F04504E7E4E}" dt="2020-10-20T00:46:37.651" v="2346" actId="207"/>
        <pc:sldMkLst>
          <pc:docMk/>
          <pc:sldMk cId="1665649354" sldId="272"/>
        </pc:sldMkLst>
        <pc:spChg chg="mod">
          <ac:chgData name="Heliton Tavares" userId="fdc2ab21a71d34aa" providerId="LiveId" clId="{9A059470-C999-46FD-B846-4F04504E7E4E}" dt="2020-10-20T00:46:37.651" v="2346" actId="207"/>
          <ac:spMkLst>
            <pc:docMk/>
            <pc:sldMk cId="1665649354" sldId="272"/>
            <ac:spMk id="2" creationId="{72D9721A-517D-483C-99CF-051F59E97755}"/>
          </ac:spMkLst>
        </pc:spChg>
        <pc:spChg chg="del">
          <ac:chgData name="Heliton Tavares" userId="fdc2ab21a71d34aa" providerId="LiveId" clId="{9A059470-C999-46FD-B846-4F04504E7E4E}" dt="2020-10-19T14:50:06.025" v="971" actId="478"/>
          <ac:spMkLst>
            <pc:docMk/>
            <pc:sldMk cId="1665649354" sldId="272"/>
            <ac:spMk id="3" creationId="{8C09FD43-C296-403D-AD78-5AA7328A4DAC}"/>
          </ac:spMkLst>
        </pc:spChg>
        <pc:spChg chg="add mod">
          <ac:chgData name="Heliton Tavares" userId="fdc2ab21a71d34aa" providerId="LiveId" clId="{9A059470-C999-46FD-B846-4F04504E7E4E}" dt="2020-10-19T15:03:06.741" v="1229" actId="207"/>
          <ac:spMkLst>
            <pc:docMk/>
            <pc:sldMk cId="1665649354" sldId="272"/>
            <ac:spMk id="5" creationId="{A1435315-1A2A-4579-9446-D49E9AF2301F}"/>
          </ac:spMkLst>
        </pc:spChg>
        <pc:spChg chg="add mod">
          <ac:chgData name="Heliton Tavares" userId="fdc2ab21a71d34aa" providerId="LiveId" clId="{9A059470-C999-46FD-B846-4F04504E7E4E}" dt="2020-10-19T15:00:39.898" v="1196" actId="1076"/>
          <ac:spMkLst>
            <pc:docMk/>
            <pc:sldMk cId="1665649354" sldId="272"/>
            <ac:spMk id="6" creationId="{9F3FA6DD-C1A8-46A3-B9D3-257C6D820F5C}"/>
          </ac:spMkLst>
        </pc:spChg>
        <pc:spChg chg="add mod">
          <ac:chgData name="Heliton Tavares" userId="fdc2ab21a71d34aa" providerId="LiveId" clId="{9A059470-C999-46FD-B846-4F04504E7E4E}" dt="2020-10-19T15:00:37.419" v="1195" actId="1076"/>
          <ac:spMkLst>
            <pc:docMk/>
            <pc:sldMk cId="1665649354" sldId="272"/>
            <ac:spMk id="7" creationId="{7F3DEB16-7F1D-4727-894E-206A8895EF4A}"/>
          </ac:spMkLst>
        </pc:spChg>
        <pc:spChg chg="add mod">
          <ac:chgData name="Heliton Tavares" userId="fdc2ab21a71d34aa" providerId="LiveId" clId="{9A059470-C999-46FD-B846-4F04504E7E4E}" dt="2020-10-19T15:00:20.360" v="1194" actId="20577"/>
          <ac:spMkLst>
            <pc:docMk/>
            <pc:sldMk cId="1665649354" sldId="272"/>
            <ac:spMk id="8" creationId="{8179E95A-28E2-4B65-B3DB-ACDF43973E45}"/>
          </ac:spMkLst>
        </pc:spChg>
        <pc:spChg chg="add mod">
          <ac:chgData name="Heliton Tavares" userId="fdc2ab21a71d34aa" providerId="LiveId" clId="{9A059470-C999-46FD-B846-4F04504E7E4E}" dt="2020-10-19T15:02:06.150" v="1203" actId="164"/>
          <ac:spMkLst>
            <pc:docMk/>
            <pc:sldMk cId="1665649354" sldId="272"/>
            <ac:spMk id="9" creationId="{143ECB32-1AB9-4683-A796-F25E784CF97A}"/>
          </ac:spMkLst>
        </pc:spChg>
        <pc:spChg chg="mod">
          <ac:chgData name="Heliton Tavares" userId="fdc2ab21a71d34aa" providerId="LiveId" clId="{9A059470-C999-46FD-B846-4F04504E7E4E}" dt="2020-10-19T15:03:10.798" v="1230" actId="207"/>
          <ac:spMkLst>
            <pc:docMk/>
            <pc:sldMk cId="1665649354" sldId="272"/>
            <ac:spMk id="12" creationId="{B18F03AA-E4F9-4B7D-83B9-7ADA0914B888}"/>
          </ac:spMkLst>
        </pc:spChg>
        <pc:spChg chg="mod">
          <ac:chgData name="Heliton Tavares" userId="fdc2ab21a71d34aa" providerId="LiveId" clId="{9A059470-C999-46FD-B846-4F04504E7E4E}" dt="2020-10-19T15:02:10.373" v="1204" actId="571"/>
          <ac:spMkLst>
            <pc:docMk/>
            <pc:sldMk cId="1665649354" sldId="272"/>
            <ac:spMk id="13" creationId="{7ED0BB5E-E129-4806-AA0D-F75752454680}"/>
          </ac:spMkLst>
        </pc:spChg>
        <pc:spChg chg="add mod">
          <ac:chgData name="Heliton Tavares" userId="fdc2ab21a71d34aa" providerId="LiveId" clId="{9A059470-C999-46FD-B846-4F04504E7E4E}" dt="2020-10-19T15:02:35.726" v="1224" actId="20577"/>
          <ac:spMkLst>
            <pc:docMk/>
            <pc:sldMk cId="1665649354" sldId="272"/>
            <ac:spMk id="14" creationId="{C15C6AA3-7234-4492-B492-F64F62DDB254}"/>
          </ac:spMkLst>
        </pc:spChg>
        <pc:spChg chg="add mod">
          <ac:chgData name="Heliton Tavares" userId="fdc2ab21a71d34aa" providerId="LiveId" clId="{9A059470-C999-46FD-B846-4F04504E7E4E}" dt="2020-10-19T15:02:48.303" v="1228" actId="20577"/>
          <ac:spMkLst>
            <pc:docMk/>
            <pc:sldMk cId="1665649354" sldId="272"/>
            <ac:spMk id="15" creationId="{AD4E67A1-1894-46B4-9E14-0068D76F8194}"/>
          </ac:spMkLst>
        </pc:spChg>
        <pc:spChg chg="add mod">
          <ac:chgData name="Heliton Tavares" userId="fdc2ab21a71d34aa" providerId="LiveId" clId="{9A059470-C999-46FD-B846-4F04504E7E4E}" dt="2020-10-19T15:04:51.079" v="1270" actId="207"/>
          <ac:spMkLst>
            <pc:docMk/>
            <pc:sldMk cId="1665649354" sldId="272"/>
            <ac:spMk id="16" creationId="{C2350BFB-CABB-441F-B045-C3B4ED3A93B0}"/>
          </ac:spMkLst>
        </pc:spChg>
        <pc:grpChg chg="add mod">
          <ac:chgData name="Heliton Tavares" userId="fdc2ab21a71d34aa" providerId="LiveId" clId="{9A059470-C999-46FD-B846-4F04504E7E4E}" dt="2020-10-19T15:02:06.150" v="1203" actId="164"/>
          <ac:grpSpMkLst>
            <pc:docMk/>
            <pc:sldMk cId="1665649354" sldId="272"/>
            <ac:grpSpMk id="10" creationId="{63CEDCF2-E899-47D3-A91D-C12BEBCC5445}"/>
          </ac:grpSpMkLst>
        </pc:grpChg>
        <pc:grpChg chg="add mod">
          <ac:chgData name="Heliton Tavares" userId="fdc2ab21a71d34aa" providerId="LiveId" clId="{9A059470-C999-46FD-B846-4F04504E7E4E}" dt="2020-10-19T15:02:10.373" v="1204" actId="571"/>
          <ac:grpSpMkLst>
            <pc:docMk/>
            <pc:sldMk cId="1665649354" sldId="272"/>
            <ac:grpSpMk id="11" creationId="{0B3FCEB5-4782-4FCA-BF15-2831B1D70B60}"/>
          </ac:grpSpMkLst>
        </pc:grpChg>
        <pc:picChg chg="add mod">
          <ac:chgData name="Heliton Tavares" userId="fdc2ab21a71d34aa" providerId="LiveId" clId="{9A059470-C999-46FD-B846-4F04504E7E4E}" dt="2020-10-19T15:03:37.889" v="1245" actId="1076"/>
          <ac:picMkLst>
            <pc:docMk/>
            <pc:sldMk cId="1665649354" sldId="272"/>
            <ac:picMk id="4" creationId="{42821DD5-6A37-44D9-B171-FF7DBE784C26}"/>
          </ac:picMkLst>
        </pc:picChg>
      </pc:sldChg>
      <pc:sldChg chg="addSp delSp modSp new mod">
        <pc:chgData name="Heliton Tavares" userId="fdc2ab21a71d34aa" providerId="LiveId" clId="{9A059470-C999-46FD-B846-4F04504E7E4E}" dt="2020-10-19T16:54:35.117" v="1753" actId="14100"/>
        <pc:sldMkLst>
          <pc:docMk/>
          <pc:sldMk cId="1914858973" sldId="273"/>
        </pc:sldMkLst>
        <pc:spChg chg="mod">
          <ac:chgData name="Heliton Tavares" userId="fdc2ab21a71d34aa" providerId="LiveId" clId="{9A059470-C999-46FD-B846-4F04504E7E4E}" dt="2020-10-19T16:52:25.468" v="1749" actId="207"/>
          <ac:spMkLst>
            <pc:docMk/>
            <pc:sldMk cId="1914858973" sldId="273"/>
            <ac:spMk id="2" creationId="{D6BDD2AB-8973-489D-9F14-E2545D25EE1C}"/>
          </ac:spMkLst>
        </pc:spChg>
        <pc:spChg chg="del">
          <ac:chgData name="Heliton Tavares" userId="fdc2ab21a71d34aa" providerId="LiveId" clId="{9A059470-C999-46FD-B846-4F04504E7E4E}" dt="2020-10-19T15:07:12.101" v="1300" actId="478"/>
          <ac:spMkLst>
            <pc:docMk/>
            <pc:sldMk cId="1914858973" sldId="273"/>
            <ac:spMk id="3" creationId="{11BC5FC8-6586-4FC0-B7E8-67E339FA4538}"/>
          </ac:spMkLst>
        </pc:spChg>
        <pc:spChg chg="add del mod">
          <ac:chgData name="Heliton Tavares" userId="fdc2ab21a71d34aa" providerId="LiveId" clId="{9A059470-C999-46FD-B846-4F04504E7E4E}" dt="2020-10-19T16:34:52.576" v="1389" actId="478"/>
          <ac:spMkLst>
            <pc:docMk/>
            <pc:sldMk cId="1914858973" sldId="273"/>
            <ac:spMk id="5" creationId="{EB98C3EE-BEF7-43CC-9251-122DF4380BB1}"/>
          </ac:spMkLst>
        </pc:spChg>
        <pc:spChg chg="add del mod">
          <ac:chgData name="Heliton Tavares" userId="fdc2ab21a71d34aa" providerId="LiveId" clId="{9A059470-C999-46FD-B846-4F04504E7E4E}" dt="2020-10-19T16:33:55.290" v="1356" actId="478"/>
          <ac:spMkLst>
            <pc:docMk/>
            <pc:sldMk cId="1914858973" sldId="273"/>
            <ac:spMk id="6" creationId="{2E621C38-AAB7-45AA-B40F-12830B293CF1}"/>
          </ac:spMkLst>
        </pc:spChg>
        <pc:spChg chg="add mod">
          <ac:chgData name="Heliton Tavares" userId="fdc2ab21a71d34aa" providerId="LiveId" clId="{9A059470-C999-46FD-B846-4F04504E7E4E}" dt="2020-10-19T16:42:49.127" v="1549" actId="1076"/>
          <ac:spMkLst>
            <pc:docMk/>
            <pc:sldMk cId="1914858973" sldId="273"/>
            <ac:spMk id="7" creationId="{EFE55F1B-A6D7-4535-8DEC-D8B1FE4EB605}"/>
          </ac:spMkLst>
        </pc:spChg>
        <pc:spChg chg="add mod">
          <ac:chgData name="Heliton Tavares" userId="fdc2ab21a71d34aa" providerId="LiveId" clId="{9A059470-C999-46FD-B846-4F04504E7E4E}" dt="2020-10-19T16:42:45.833" v="1548" actId="1076"/>
          <ac:spMkLst>
            <pc:docMk/>
            <pc:sldMk cId="1914858973" sldId="273"/>
            <ac:spMk id="8" creationId="{9D4F0EF7-3A15-41DD-9774-3A899BEE291C}"/>
          </ac:spMkLst>
        </pc:spChg>
        <pc:spChg chg="add mod">
          <ac:chgData name="Heliton Tavares" userId="fdc2ab21a71d34aa" providerId="LiveId" clId="{9A059470-C999-46FD-B846-4F04504E7E4E}" dt="2020-10-19T16:48:57.631" v="1699" actId="20577"/>
          <ac:spMkLst>
            <pc:docMk/>
            <pc:sldMk cId="1914858973" sldId="273"/>
            <ac:spMk id="10" creationId="{9E901FF8-EAB0-4562-AC5E-91F6C497AA51}"/>
          </ac:spMkLst>
        </pc:spChg>
        <pc:spChg chg="add mod">
          <ac:chgData name="Heliton Tavares" userId="fdc2ab21a71d34aa" providerId="LiveId" clId="{9A059470-C999-46FD-B846-4F04504E7E4E}" dt="2020-10-19T16:49:03.061" v="1700" actId="1076"/>
          <ac:spMkLst>
            <pc:docMk/>
            <pc:sldMk cId="1914858973" sldId="273"/>
            <ac:spMk id="11" creationId="{64AA28E1-ACC5-47AF-9337-F96106E6DFB4}"/>
          </ac:spMkLst>
        </pc:spChg>
        <pc:spChg chg="add mod">
          <ac:chgData name="Heliton Tavares" userId="fdc2ab21a71d34aa" providerId="LiveId" clId="{9A059470-C999-46FD-B846-4F04504E7E4E}" dt="2020-10-19T16:51:16.896" v="1731" actId="14100"/>
          <ac:spMkLst>
            <pc:docMk/>
            <pc:sldMk cId="1914858973" sldId="273"/>
            <ac:spMk id="12" creationId="{799FC1BC-90F2-469B-BBEE-D1AC379F4A0C}"/>
          </ac:spMkLst>
        </pc:spChg>
        <pc:spChg chg="add mod">
          <ac:chgData name="Heliton Tavares" userId="fdc2ab21a71d34aa" providerId="LiveId" clId="{9A059470-C999-46FD-B846-4F04504E7E4E}" dt="2020-10-19T16:51:48.998" v="1747" actId="1076"/>
          <ac:spMkLst>
            <pc:docMk/>
            <pc:sldMk cId="1914858973" sldId="273"/>
            <ac:spMk id="13" creationId="{32E9CA0B-D2D6-4F1A-8287-62986193D51A}"/>
          </ac:spMkLst>
        </pc:spChg>
        <pc:spChg chg="add mod">
          <ac:chgData name="Heliton Tavares" userId="fdc2ab21a71d34aa" providerId="LiveId" clId="{9A059470-C999-46FD-B846-4F04504E7E4E}" dt="2020-10-19T16:51:29.433" v="1732" actId="571"/>
          <ac:spMkLst>
            <pc:docMk/>
            <pc:sldMk cId="1914858973" sldId="273"/>
            <ac:spMk id="14" creationId="{B78B69EB-3542-4FE5-B017-555394E99CB9}"/>
          </ac:spMkLst>
        </pc:spChg>
        <pc:picChg chg="add mod">
          <ac:chgData name="Heliton Tavares" userId="fdc2ab21a71d34aa" providerId="LiveId" clId="{9A059470-C999-46FD-B846-4F04504E7E4E}" dt="2020-10-19T15:07:18.255" v="1302" actId="1076"/>
          <ac:picMkLst>
            <pc:docMk/>
            <pc:sldMk cId="1914858973" sldId="273"/>
            <ac:picMk id="4" creationId="{5913DC43-55A6-4E9E-92AC-7A8542BA9CC7}"/>
          </ac:picMkLst>
        </pc:picChg>
        <pc:picChg chg="add mod">
          <ac:chgData name="Heliton Tavares" userId="fdc2ab21a71d34aa" providerId="LiveId" clId="{9A059470-C999-46FD-B846-4F04504E7E4E}" dt="2020-10-19T16:40:39.203" v="1455" actId="14100"/>
          <ac:picMkLst>
            <pc:docMk/>
            <pc:sldMk cId="1914858973" sldId="273"/>
            <ac:picMk id="9" creationId="{366652B2-9B6B-44E4-A733-BAAED7BED3C0}"/>
          </ac:picMkLst>
        </pc:picChg>
        <pc:picChg chg="add mod">
          <ac:chgData name="Heliton Tavares" userId="fdc2ab21a71d34aa" providerId="LiveId" clId="{9A059470-C999-46FD-B846-4F04504E7E4E}" dt="2020-10-19T16:54:35.117" v="1753" actId="14100"/>
          <ac:picMkLst>
            <pc:docMk/>
            <pc:sldMk cId="1914858973" sldId="273"/>
            <ac:picMk id="1026" creationId="{DE42760F-D6D9-4EDA-BA37-25DF183407B1}"/>
          </ac:picMkLst>
        </pc:picChg>
      </pc:sldChg>
      <pc:sldChg chg="addSp delSp modSp new mod">
        <pc:chgData name="Heliton Tavares" userId="fdc2ab21a71d34aa" providerId="LiveId" clId="{9A059470-C999-46FD-B846-4F04504E7E4E}" dt="2020-10-20T00:45:50.061" v="2345" actId="207"/>
        <pc:sldMkLst>
          <pc:docMk/>
          <pc:sldMk cId="2559131507" sldId="274"/>
        </pc:sldMkLst>
        <pc:spChg chg="mod">
          <ac:chgData name="Heliton Tavares" userId="fdc2ab21a71d34aa" providerId="LiveId" clId="{9A059470-C999-46FD-B846-4F04504E7E4E}" dt="2020-10-20T00:45:50.061" v="2345" actId="207"/>
          <ac:spMkLst>
            <pc:docMk/>
            <pc:sldMk cId="2559131507" sldId="274"/>
            <ac:spMk id="2" creationId="{34945379-CE20-4FE8-B9F6-6BDFE2D7D937}"/>
          </ac:spMkLst>
        </pc:spChg>
        <pc:spChg chg="del">
          <ac:chgData name="Heliton Tavares" userId="fdc2ab21a71d34aa" providerId="LiveId" clId="{9A059470-C999-46FD-B846-4F04504E7E4E}" dt="2020-10-19T16:55:59.247" v="1784" actId="478"/>
          <ac:spMkLst>
            <pc:docMk/>
            <pc:sldMk cId="2559131507" sldId="274"/>
            <ac:spMk id="3" creationId="{3B840103-8A93-4EE9-85EA-1507A70DF514}"/>
          </ac:spMkLst>
        </pc:spChg>
        <pc:spChg chg="add mod">
          <ac:chgData name="Heliton Tavares" userId="fdc2ab21a71d34aa" providerId="LiveId" clId="{9A059470-C999-46FD-B846-4F04504E7E4E}" dt="2020-10-19T23:19:37.092" v="1820" actId="14100"/>
          <ac:spMkLst>
            <pc:docMk/>
            <pc:sldMk cId="2559131507" sldId="274"/>
            <ac:spMk id="3" creationId="{8E53B2EB-9AE6-4279-8E9C-DCA76FD64901}"/>
          </ac:spMkLst>
        </pc:spChg>
        <pc:spChg chg="add">
          <ac:chgData name="Heliton Tavares" userId="fdc2ab21a71d34aa" providerId="LiveId" clId="{9A059470-C999-46FD-B846-4F04504E7E4E}" dt="2020-10-19T23:19:51.629" v="1821" actId="11529"/>
          <ac:spMkLst>
            <pc:docMk/>
            <pc:sldMk cId="2559131507" sldId="274"/>
            <ac:spMk id="6" creationId="{2085D603-9E75-42FB-8AF4-64FEB57663D3}"/>
          </ac:spMkLst>
        </pc:spChg>
        <pc:spChg chg="add del mod">
          <ac:chgData name="Heliton Tavares" userId="fdc2ab21a71d34aa" providerId="LiveId" clId="{9A059470-C999-46FD-B846-4F04504E7E4E}" dt="2020-10-19T23:43:22.599" v="1980" actId="478"/>
          <ac:spMkLst>
            <pc:docMk/>
            <pc:sldMk cId="2559131507" sldId="274"/>
            <ac:spMk id="7" creationId="{EF6F6A47-D1F7-40FA-9D60-F4DB14691A20}"/>
          </ac:spMkLst>
        </pc:spChg>
        <pc:spChg chg="add del mod">
          <ac:chgData name="Heliton Tavares" userId="fdc2ab21a71d34aa" providerId="LiveId" clId="{9A059470-C999-46FD-B846-4F04504E7E4E}" dt="2020-10-19T23:33:01.995" v="1840" actId="478"/>
          <ac:spMkLst>
            <pc:docMk/>
            <pc:sldMk cId="2559131507" sldId="274"/>
            <ac:spMk id="8" creationId="{A93A1992-C416-4995-A9C2-E23935F3A13E}"/>
          </ac:spMkLst>
        </pc:spChg>
        <pc:spChg chg="add del mod">
          <ac:chgData name="Heliton Tavares" userId="fdc2ab21a71d34aa" providerId="LiveId" clId="{9A059470-C999-46FD-B846-4F04504E7E4E}" dt="2020-10-19T23:33:29.972" v="1843" actId="478"/>
          <ac:spMkLst>
            <pc:docMk/>
            <pc:sldMk cId="2559131507" sldId="274"/>
            <ac:spMk id="9" creationId="{D949BB76-4C9B-45AF-B56A-01CF8F20DE23}"/>
          </ac:spMkLst>
        </pc:spChg>
        <pc:spChg chg="add mod">
          <ac:chgData name="Heliton Tavares" userId="fdc2ab21a71d34aa" providerId="LiveId" clId="{9A059470-C999-46FD-B846-4F04504E7E4E}" dt="2020-10-19T23:34:54.618" v="1878" actId="1076"/>
          <ac:spMkLst>
            <pc:docMk/>
            <pc:sldMk cId="2559131507" sldId="274"/>
            <ac:spMk id="10" creationId="{A82CEA99-FE97-417A-A848-3CB2C95847D5}"/>
          </ac:spMkLst>
        </pc:spChg>
        <pc:spChg chg="add mod">
          <ac:chgData name="Heliton Tavares" userId="fdc2ab21a71d34aa" providerId="LiveId" clId="{9A059470-C999-46FD-B846-4F04504E7E4E}" dt="2020-10-19T23:43:31.077" v="1982" actId="1076"/>
          <ac:spMkLst>
            <pc:docMk/>
            <pc:sldMk cId="2559131507" sldId="274"/>
            <ac:spMk id="11" creationId="{6EC961A2-BBF8-41C6-A3CD-3500E13B1F8C}"/>
          </ac:spMkLst>
        </pc:spChg>
        <pc:spChg chg="add mod">
          <ac:chgData name="Heliton Tavares" userId="fdc2ab21a71d34aa" providerId="LiveId" clId="{9A059470-C999-46FD-B846-4F04504E7E4E}" dt="2020-10-20T00:26:48.522" v="2143" actId="20577"/>
          <ac:spMkLst>
            <pc:docMk/>
            <pc:sldMk cId="2559131507" sldId="274"/>
            <ac:spMk id="12" creationId="{2BFF64DB-91AD-4144-96BD-388C5681FFF1}"/>
          </ac:spMkLst>
        </pc:spChg>
        <pc:spChg chg="add mod">
          <ac:chgData name="Heliton Tavares" userId="fdc2ab21a71d34aa" providerId="LiveId" clId="{9A059470-C999-46FD-B846-4F04504E7E4E}" dt="2020-10-20T00:29:23.734" v="2180" actId="20577"/>
          <ac:spMkLst>
            <pc:docMk/>
            <pc:sldMk cId="2559131507" sldId="274"/>
            <ac:spMk id="13" creationId="{EA521A1B-9251-461D-99E7-0AD494438A6E}"/>
          </ac:spMkLst>
        </pc:spChg>
        <pc:spChg chg="add mod">
          <ac:chgData name="Heliton Tavares" userId="fdc2ab21a71d34aa" providerId="LiveId" clId="{9A059470-C999-46FD-B846-4F04504E7E4E}" dt="2020-10-20T00:29:04.453" v="2179" actId="20577"/>
          <ac:spMkLst>
            <pc:docMk/>
            <pc:sldMk cId="2559131507" sldId="274"/>
            <ac:spMk id="14" creationId="{AB8A1F3A-FDE0-4A41-887A-71B222C66E47}"/>
          </ac:spMkLst>
        </pc:spChg>
        <pc:picChg chg="add mod">
          <ac:chgData name="Heliton Tavares" userId="fdc2ab21a71d34aa" providerId="LiveId" clId="{9A059470-C999-46FD-B846-4F04504E7E4E}" dt="2020-10-19T16:56:04.837" v="1786" actId="1076"/>
          <ac:picMkLst>
            <pc:docMk/>
            <pc:sldMk cId="2559131507" sldId="274"/>
            <ac:picMk id="4" creationId="{52141549-B6FC-447C-9F99-708537BDABEB}"/>
          </ac:picMkLst>
        </pc:picChg>
      </pc:sldChg>
      <pc:sldChg chg="addSp delSp modSp new mod">
        <pc:chgData name="Heliton Tavares" userId="fdc2ab21a71d34aa" providerId="LiveId" clId="{9A059470-C999-46FD-B846-4F04504E7E4E}" dt="2020-10-20T00:42:53.715" v="2341" actId="113"/>
        <pc:sldMkLst>
          <pc:docMk/>
          <pc:sldMk cId="1902060503" sldId="275"/>
        </pc:sldMkLst>
        <pc:spChg chg="mod">
          <ac:chgData name="Heliton Tavares" userId="fdc2ab21a71d34aa" providerId="LiveId" clId="{9A059470-C999-46FD-B846-4F04504E7E4E}" dt="2020-10-20T00:35:41.515" v="2309" actId="113"/>
          <ac:spMkLst>
            <pc:docMk/>
            <pc:sldMk cId="1902060503" sldId="275"/>
            <ac:spMk id="2" creationId="{EAD38917-0710-4EC1-8200-431A527E0F5B}"/>
          </ac:spMkLst>
        </pc:spChg>
        <pc:spChg chg="del">
          <ac:chgData name="Heliton Tavares" userId="fdc2ab21a71d34aa" providerId="LiveId" clId="{9A059470-C999-46FD-B846-4F04504E7E4E}" dt="2020-10-19T23:37:01.855" v="1880" actId="478"/>
          <ac:spMkLst>
            <pc:docMk/>
            <pc:sldMk cId="1902060503" sldId="275"/>
            <ac:spMk id="3" creationId="{2357A2D5-D0CF-43DE-ABD5-8C1407C00971}"/>
          </ac:spMkLst>
        </pc:spChg>
        <pc:spChg chg="add mod">
          <ac:chgData name="Heliton Tavares" userId="fdc2ab21a71d34aa" providerId="LiveId" clId="{9A059470-C999-46FD-B846-4F04504E7E4E}" dt="2020-10-20T00:34:11.622" v="2270" actId="1076"/>
          <ac:spMkLst>
            <pc:docMk/>
            <pc:sldMk cId="1902060503" sldId="275"/>
            <ac:spMk id="6" creationId="{A8B1CA06-32AC-4619-88EF-D631D574823F}"/>
          </ac:spMkLst>
        </pc:spChg>
        <pc:spChg chg="add mod">
          <ac:chgData name="Heliton Tavares" userId="fdc2ab21a71d34aa" providerId="LiveId" clId="{9A059470-C999-46FD-B846-4F04504E7E4E}" dt="2020-10-20T00:34:24.684" v="2271" actId="1076"/>
          <ac:spMkLst>
            <pc:docMk/>
            <pc:sldMk cId="1902060503" sldId="275"/>
            <ac:spMk id="7" creationId="{A3FA1C35-15F4-4110-9A6E-F0E3176EBA55}"/>
          </ac:spMkLst>
        </pc:spChg>
        <pc:spChg chg="add mod">
          <ac:chgData name="Heliton Tavares" userId="fdc2ab21a71d34aa" providerId="LiveId" clId="{9A059470-C999-46FD-B846-4F04504E7E4E}" dt="2020-10-20T00:34:30.252" v="2272" actId="1076"/>
          <ac:spMkLst>
            <pc:docMk/>
            <pc:sldMk cId="1902060503" sldId="275"/>
            <ac:spMk id="8" creationId="{84DF27A2-0662-4154-85FA-EE5A9D8B9FDD}"/>
          </ac:spMkLst>
        </pc:spChg>
        <pc:spChg chg="add del mod">
          <ac:chgData name="Heliton Tavares" userId="fdc2ab21a71d34aa" providerId="LiveId" clId="{9A059470-C999-46FD-B846-4F04504E7E4E}" dt="2020-10-20T00:20:05.599" v="2028" actId="478"/>
          <ac:spMkLst>
            <pc:docMk/>
            <pc:sldMk cId="1902060503" sldId="275"/>
            <ac:spMk id="9" creationId="{0A21F014-18D7-4134-BA6A-8E619376BB5C}"/>
          </ac:spMkLst>
        </pc:spChg>
        <pc:spChg chg="add mod">
          <ac:chgData name="Heliton Tavares" userId="fdc2ab21a71d34aa" providerId="LiveId" clId="{9A059470-C999-46FD-B846-4F04504E7E4E}" dt="2020-10-20T00:34:33.903" v="2273" actId="1076"/>
          <ac:spMkLst>
            <pc:docMk/>
            <pc:sldMk cId="1902060503" sldId="275"/>
            <ac:spMk id="10" creationId="{073E9604-AA6D-40BE-873D-4229B5FBE4B9}"/>
          </ac:spMkLst>
        </pc:spChg>
        <pc:spChg chg="add mod">
          <ac:chgData name="Heliton Tavares" userId="fdc2ab21a71d34aa" providerId="LiveId" clId="{9A059470-C999-46FD-B846-4F04504E7E4E}" dt="2020-10-20T00:35:07.888" v="2303" actId="207"/>
          <ac:spMkLst>
            <pc:docMk/>
            <pc:sldMk cId="1902060503" sldId="275"/>
            <ac:spMk id="11" creationId="{0FE04F6B-8283-4D2E-8BA6-4216CA9B0102}"/>
          </ac:spMkLst>
        </pc:spChg>
        <pc:spChg chg="add mod">
          <ac:chgData name="Heliton Tavares" userId="fdc2ab21a71d34aa" providerId="LiveId" clId="{9A059470-C999-46FD-B846-4F04504E7E4E}" dt="2020-10-20T00:42:53.715" v="2341" actId="113"/>
          <ac:spMkLst>
            <pc:docMk/>
            <pc:sldMk cId="1902060503" sldId="275"/>
            <ac:spMk id="13" creationId="{285F8413-65E8-44C6-A8A5-3DB055F0DB93}"/>
          </ac:spMkLst>
        </pc:spChg>
        <pc:picChg chg="add mod">
          <ac:chgData name="Heliton Tavares" userId="fdc2ab21a71d34aa" providerId="LiveId" clId="{9A059470-C999-46FD-B846-4F04504E7E4E}" dt="2020-10-20T00:34:07.843" v="2269" actId="1076"/>
          <ac:picMkLst>
            <pc:docMk/>
            <pc:sldMk cId="1902060503" sldId="275"/>
            <ac:picMk id="4" creationId="{B39C8815-AEA5-4244-9D92-B7BB48915295}"/>
          </ac:picMkLst>
        </pc:picChg>
        <pc:picChg chg="add mod">
          <ac:chgData name="Heliton Tavares" userId="fdc2ab21a71d34aa" providerId="LiveId" clId="{9A059470-C999-46FD-B846-4F04504E7E4E}" dt="2020-10-20T00:42:12.045" v="2316" actId="1076"/>
          <ac:picMkLst>
            <pc:docMk/>
            <pc:sldMk cId="1902060503" sldId="275"/>
            <ac:picMk id="12" creationId="{EBABA844-B218-4345-A45A-7A8A5C7B7AB3}"/>
          </ac:picMkLst>
        </pc:picChg>
      </pc:sldChg>
      <pc:sldChg chg="addSp delSp modSp new mod">
        <pc:chgData name="Heliton Tavares" userId="fdc2ab21a71d34aa" providerId="LiveId" clId="{9A059470-C999-46FD-B846-4F04504E7E4E}" dt="2020-10-20T01:12:31.756" v="2442" actId="14100"/>
        <pc:sldMkLst>
          <pc:docMk/>
          <pc:sldMk cId="2855508579" sldId="276"/>
        </pc:sldMkLst>
        <pc:spChg chg="mod">
          <ac:chgData name="Heliton Tavares" userId="fdc2ab21a71d34aa" providerId="LiveId" clId="{9A059470-C999-46FD-B846-4F04504E7E4E}" dt="2020-10-20T01:09:48.335" v="2434" actId="207"/>
          <ac:spMkLst>
            <pc:docMk/>
            <pc:sldMk cId="2855508579" sldId="276"/>
            <ac:spMk id="2" creationId="{A2C2D00B-6ADD-4E21-83F0-39EA30856C67}"/>
          </ac:spMkLst>
        </pc:spChg>
        <pc:spChg chg="del">
          <ac:chgData name="Heliton Tavares" userId="fdc2ab21a71d34aa" providerId="LiveId" clId="{9A059470-C999-46FD-B846-4F04504E7E4E}" dt="2020-10-20T00:48:40.210" v="2349" actId="478"/>
          <ac:spMkLst>
            <pc:docMk/>
            <pc:sldMk cId="2855508579" sldId="276"/>
            <ac:spMk id="3" creationId="{1425946F-43D1-42CE-A78C-01D805D80A53}"/>
          </ac:spMkLst>
        </pc:spChg>
        <pc:spChg chg="add mod">
          <ac:chgData name="Heliton Tavares" userId="fdc2ab21a71d34aa" providerId="LiveId" clId="{9A059470-C999-46FD-B846-4F04504E7E4E}" dt="2020-10-20T00:51:42.265" v="2403" actId="207"/>
          <ac:spMkLst>
            <pc:docMk/>
            <pc:sldMk cId="2855508579" sldId="276"/>
            <ac:spMk id="5" creationId="{46BE7797-B2E2-471E-9ADD-192DA63D7817}"/>
          </ac:spMkLst>
        </pc:spChg>
        <pc:spChg chg="add mod">
          <ac:chgData name="Heliton Tavares" userId="fdc2ab21a71d34aa" providerId="LiveId" clId="{9A059470-C999-46FD-B846-4F04504E7E4E}" dt="2020-10-20T00:51:01.421" v="2402" actId="20577"/>
          <ac:spMkLst>
            <pc:docMk/>
            <pc:sldMk cId="2855508579" sldId="276"/>
            <ac:spMk id="6" creationId="{64C10AB6-67EA-4205-88C4-D69B9453A1FF}"/>
          </ac:spMkLst>
        </pc:spChg>
        <pc:spChg chg="add mod">
          <ac:chgData name="Heliton Tavares" userId="fdc2ab21a71d34aa" providerId="LiveId" clId="{9A059470-C999-46FD-B846-4F04504E7E4E}" dt="2020-10-20T00:54:16.187" v="2427" actId="404"/>
          <ac:spMkLst>
            <pc:docMk/>
            <pc:sldMk cId="2855508579" sldId="276"/>
            <ac:spMk id="7" creationId="{9CB4D9F4-8F6F-42A0-A419-B7EEF9C4093B}"/>
          </ac:spMkLst>
        </pc:spChg>
        <pc:picChg chg="add mod">
          <ac:chgData name="Heliton Tavares" userId="fdc2ab21a71d34aa" providerId="LiveId" clId="{9A059470-C999-46FD-B846-4F04504E7E4E}" dt="2020-10-20T00:49:19.489" v="2388" actId="1076"/>
          <ac:picMkLst>
            <pc:docMk/>
            <pc:sldMk cId="2855508579" sldId="276"/>
            <ac:picMk id="4" creationId="{D0D67470-BF23-4B6A-B98B-D136ABE68C6D}"/>
          </ac:picMkLst>
        </pc:picChg>
        <pc:picChg chg="add mod">
          <ac:chgData name="Heliton Tavares" userId="fdc2ab21a71d34aa" providerId="LiveId" clId="{9A059470-C999-46FD-B846-4F04504E7E4E}" dt="2020-10-20T01:12:31.756" v="2442" actId="14100"/>
          <ac:picMkLst>
            <pc:docMk/>
            <pc:sldMk cId="2855508579" sldId="276"/>
            <ac:picMk id="8" creationId="{5D742C19-2F09-4C45-AE72-5E82114B0146}"/>
          </ac:picMkLst>
        </pc:picChg>
        <pc:picChg chg="add mod">
          <ac:chgData name="Heliton Tavares" userId="fdc2ab21a71d34aa" providerId="LiveId" clId="{9A059470-C999-46FD-B846-4F04504E7E4E}" dt="2020-10-20T01:12:14.413" v="2441" actId="1582"/>
          <ac:picMkLst>
            <pc:docMk/>
            <pc:sldMk cId="2855508579" sldId="276"/>
            <ac:picMk id="9" creationId="{57872B56-7F2F-408C-9D07-A68E074B891C}"/>
          </ac:picMkLst>
        </pc:picChg>
      </pc:sldChg>
      <pc:sldChg chg="addSp delSp modSp new mod setBg">
        <pc:chgData name="Heliton Tavares" userId="fdc2ab21a71d34aa" providerId="LiveId" clId="{9A059470-C999-46FD-B846-4F04504E7E4E}" dt="2020-10-20T01:26:03.899" v="2503" actId="207"/>
        <pc:sldMkLst>
          <pc:docMk/>
          <pc:sldMk cId="1782996840" sldId="277"/>
        </pc:sldMkLst>
        <pc:spChg chg="mod">
          <ac:chgData name="Heliton Tavares" userId="fdc2ab21a71d34aa" providerId="LiveId" clId="{9A059470-C999-46FD-B846-4F04504E7E4E}" dt="2020-10-20T01:26:03.899" v="2503" actId="207"/>
          <ac:spMkLst>
            <pc:docMk/>
            <pc:sldMk cId="1782996840" sldId="277"/>
            <ac:spMk id="2" creationId="{F3488B16-4145-4BF3-B6EC-D0D4F93C7462}"/>
          </ac:spMkLst>
        </pc:spChg>
        <pc:spChg chg="del">
          <ac:chgData name="Heliton Tavares" userId="fdc2ab21a71d34aa" providerId="LiveId" clId="{9A059470-C999-46FD-B846-4F04504E7E4E}" dt="2020-10-20T01:15:22.690" v="2444" actId="478"/>
          <ac:spMkLst>
            <pc:docMk/>
            <pc:sldMk cId="1782996840" sldId="277"/>
            <ac:spMk id="3" creationId="{7006C1FB-5256-4525-B76C-78FAFD029F68}"/>
          </ac:spMkLst>
        </pc:spChg>
        <pc:spChg chg="add mod">
          <ac:chgData name="Heliton Tavares" userId="fdc2ab21a71d34aa" providerId="LiveId" clId="{9A059470-C999-46FD-B846-4F04504E7E4E}" dt="2020-10-20T01:20:49.319" v="2494" actId="2085"/>
          <ac:spMkLst>
            <pc:docMk/>
            <pc:sldMk cId="1782996840" sldId="277"/>
            <ac:spMk id="6" creationId="{44E23F2D-7732-4DDA-8968-587F688C65E1}"/>
          </ac:spMkLst>
        </pc:spChg>
        <pc:spChg chg="add">
          <ac:chgData name="Heliton Tavares" userId="fdc2ab21a71d34aa" providerId="LiveId" clId="{9A059470-C999-46FD-B846-4F04504E7E4E}" dt="2020-10-20T01:16:14.426" v="2473" actId="26606"/>
          <ac:spMkLst>
            <pc:docMk/>
            <pc:sldMk cId="1782996840" sldId="277"/>
            <ac:spMk id="9" creationId="{74426AB7-D619-4515-962A-BC83909EC015}"/>
          </ac:spMkLst>
        </pc:spChg>
        <pc:spChg chg="add">
          <ac:chgData name="Heliton Tavares" userId="fdc2ab21a71d34aa" providerId="LiveId" clId="{9A059470-C999-46FD-B846-4F04504E7E4E}" dt="2020-10-20T01:16:14.426" v="2473" actId="26606"/>
          <ac:spMkLst>
            <pc:docMk/>
            <pc:sldMk cId="1782996840" sldId="277"/>
            <ac:spMk id="11" creationId="{DE47DF98-723F-4AAC-ABCF-CACBC438F78F}"/>
          </ac:spMkLst>
        </pc:spChg>
        <pc:picChg chg="add mod">
          <ac:chgData name="Heliton Tavares" userId="fdc2ab21a71d34aa" providerId="LiveId" clId="{9A059470-C999-46FD-B846-4F04504E7E4E}" dt="2020-10-20T01:17:57.740" v="2483" actId="14100"/>
          <ac:picMkLst>
            <pc:docMk/>
            <pc:sldMk cId="1782996840" sldId="277"/>
            <ac:picMk id="4" creationId="{6DD43F0A-9A7C-47CC-A38F-9F7154BEDDF7}"/>
          </ac:picMkLst>
        </pc:picChg>
        <pc:picChg chg="add mod ord">
          <ac:chgData name="Heliton Tavares" userId="fdc2ab21a71d34aa" providerId="LiveId" clId="{9A059470-C999-46FD-B846-4F04504E7E4E}" dt="2020-10-20T01:22:24.282" v="2496" actId="166"/>
          <ac:picMkLst>
            <pc:docMk/>
            <pc:sldMk cId="1782996840" sldId="277"/>
            <ac:picMk id="5" creationId="{380071F9-F118-41D7-915D-8E81401FD786}"/>
          </ac:picMkLst>
        </pc:picChg>
        <pc:picChg chg="add mod">
          <ac:chgData name="Heliton Tavares" userId="fdc2ab21a71d34aa" providerId="LiveId" clId="{9A059470-C999-46FD-B846-4F04504E7E4E}" dt="2020-10-20T01:25:47.159" v="2502" actId="1582"/>
          <ac:picMkLst>
            <pc:docMk/>
            <pc:sldMk cId="1782996840" sldId="277"/>
            <ac:picMk id="7" creationId="{EF7C8F98-D8AB-404A-A2EE-E10F44E4B482}"/>
          </ac:picMkLst>
        </pc:picChg>
        <pc:cxnChg chg="add">
          <ac:chgData name="Heliton Tavares" userId="fdc2ab21a71d34aa" providerId="LiveId" clId="{9A059470-C999-46FD-B846-4F04504E7E4E}" dt="2020-10-20T01:16:14.426" v="2473" actId="26606"/>
          <ac:cxnSpMkLst>
            <pc:docMk/>
            <pc:sldMk cId="1782996840" sldId="277"/>
            <ac:cxnSpMk id="13" creationId="{EA29FC7C-9308-4FDE-8DCA-405668055B0F}"/>
          </ac:cxnSpMkLst>
        </pc:cxnChg>
      </pc:sldChg>
      <pc:sldMasterChg chg="setBg">
        <pc:chgData name="Heliton Tavares" userId="fdc2ab21a71d34aa" providerId="LiveId" clId="{9A059470-C999-46FD-B846-4F04504E7E4E}" dt="2020-10-20T01:17:51.028" v="2482"/>
        <pc:sldMasterMkLst>
          <pc:docMk/>
          <pc:sldMasterMk cId="2834581977" sldId="2147483648"/>
        </pc:sldMasterMkLst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B8ED5D-1B59-4F88-86A9-D00F29609FB4}" type="doc">
      <dgm:prSet loTypeId="urn:microsoft.com/office/officeart/2005/8/layout/cycle6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F0D10FF-E96F-42A6-A241-1F3B0DE6106D}">
      <dgm:prSet/>
      <dgm:spPr/>
      <dgm:t>
        <a:bodyPr/>
        <a:lstStyle/>
        <a:p>
          <a:r>
            <a:rPr lang="pt-BR" dirty="0"/>
            <a:t>Uniforme Discreta</a:t>
          </a:r>
          <a:endParaRPr lang="en-US" dirty="0"/>
        </a:p>
      </dgm:t>
    </dgm:pt>
    <dgm:pt modelId="{D12E3B0F-4986-470A-B46B-A6BDC08A4E2A}" type="parTrans" cxnId="{8971D16A-1438-457B-A367-D9977134DE7F}">
      <dgm:prSet/>
      <dgm:spPr/>
      <dgm:t>
        <a:bodyPr/>
        <a:lstStyle/>
        <a:p>
          <a:endParaRPr lang="en-US"/>
        </a:p>
      </dgm:t>
    </dgm:pt>
    <dgm:pt modelId="{713BDD11-CDCE-4B44-BCC7-7F896AEFA50B}" type="sibTrans" cxnId="{8971D16A-1438-457B-A367-D9977134DE7F}">
      <dgm:prSet/>
      <dgm:spPr/>
      <dgm:t>
        <a:bodyPr/>
        <a:lstStyle/>
        <a:p>
          <a:endParaRPr lang="en-US"/>
        </a:p>
      </dgm:t>
    </dgm:pt>
    <dgm:pt modelId="{82457888-40B1-4A48-B1C5-5457A602713C}">
      <dgm:prSet/>
      <dgm:spPr/>
      <dgm:t>
        <a:bodyPr/>
        <a:lstStyle/>
        <a:p>
          <a:r>
            <a:rPr lang="pt-BR"/>
            <a:t>Bernoulli</a:t>
          </a:r>
          <a:endParaRPr lang="en-US"/>
        </a:p>
      </dgm:t>
    </dgm:pt>
    <dgm:pt modelId="{8D6DC954-045D-4B1A-BFD3-623F710CEE5E}" type="parTrans" cxnId="{583C0885-0B42-44F5-B06F-9B8F3E9E5BFA}">
      <dgm:prSet/>
      <dgm:spPr/>
      <dgm:t>
        <a:bodyPr/>
        <a:lstStyle/>
        <a:p>
          <a:endParaRPr lang="en-US"/>
        </a:p>
      </dgm:t>
    </dgm:pt>
    <dgm:pt modelId="{C3C5A7AB-C008-4E37-8F2B-AC7B6BBCA148}" type="sibTrans" cxnId="{583C0885-0B42-44F5-B06F-9B8F3E9E5BFA}">
      <dgm:prSet/>
      <dgm:spPr/>
      <dgm:t>
        <a:bodyPr/>
        <a:lstStyle/>
        <a:p>
          <a:endParaRPr lang="en-US"/>
        </a:p>
      </dgm:t>
    </dgm:pt>
    <dgm:pt modelId="{1046FBFC-C05E-43C8-B7CB-FD6D9CB2C47C}">
      <dgm:prSet/>
      <dgm:spPr/>
      <dgm:t>
        <a:bodyPr/>
        <a:lstStyle/>
        <a:p>
          <a:r>
            <a:rPr lang="pt-BR"/>
            <a:t>Binomial</a:t>
          </a:r>
          <a:endParaRPr lang="en-US"/>
        </a:p>
      </dgm:t>
    </dgm:pt>
    <dgm:pt modelId="{BEC858A4-D142-4D16-9402-A0875D82BFE9}" type="parTrans" cxnId="{DE273453-37EC-4AAE-ACF0-C2609AD1559A}">
      <dgm:prSet/>
      <dgm:spPr/>
      <dgm:t>
        <a:bodyPr/>
        <a:lstStyle/>
        <a:p>
          <a:endParaRPr lang="en-US"/>
        </a:p>
      </dgm:t>
    </dgm:pt>
    <dgm:pt modelId="{D3F1BB2C-37F6-4C97-A456-2A7ACA11FE60}" type="sibTrans" cxnId="{DE273453-37EC-4AAE-ACF0-C2609AD1559A}">
      <dgm:prSet/>
      <dgm:spPr/>
      <dgm:t>
        <a:bodyPr/>
        <a:lstStyle/>
        <a:p>
          <a:endParaRPr lang="en-US"/>
        </a:p>
      </dgm:t>
    </dgm:pt>
    <dgm:pt modelId="{36C1B210-7119-4FEE-BDFA-34D1373F7648}">
      <dgm:prSet/>
      <dgm:spPr/>
      <dgm:t>
        <a:bodyPr/>
        <a:lstStyle/>
        <a:p>
          <a:r>
            <a:rPr lang="pt-BR"/>
            <a:t>Poisson</a:t>
          </a:r>
          <a:endParaRPr lang="en-US"/>
        </a:p>
      </dgm:t>
    </dgm:pt>
    <dgm:pt modelId="{1F52CC8E-9889-4008-89AD-59E522E16AAD}" type="parTrans" cxnId="{5E80D71A-2B5E-4701-BF90-B58F73C8E60F}">
      <dgm:prSet/>
      <dgm:spPr/>
      <dgm:t>
        <a:bodyPr/>
        <a:lstStyle/>
        <a:p>
          <a:endParaRPr lang="en-US"/>
        </a:p>
      </dgm:t>
    </dgm:pt>
    <dgm:pt modelId="{5BC5BF30-3284-4078-8C44-52E6FAE045C8}" type="sibTrans" cxnId="{5E80D71A-2B5E-4701-BF90-B58F73C8E60F}">
      <dgm:prSet/>
      <dgm:spPr/>
      <dgm:t>
        <a:bodyPr/>
        <a:lstStyle/>
        <a:p>
          <a:endParaRPr lang="en-US"/>
        </a:p>
      </dgm:t>
    </dgm:pt>
    <dgm:pt modelId="{0B8AE36B-0FEC-40BC-AEE7-1BB32895AC70}">
      <dgm:prSet/>
      <dgm:spPr/>
      <dgm:t>
        <a:bodyPr/>
        <a:lstStyle/>
        <a:p>
          <a:r>
            <a:rPr lang="pt-BR"/>
            <a:t>Geométrica</a:t>
          </a:r>
          <a:endParaRPr lang="en-US"/>
        </a:p>
      </dgm:t>
    </dgm:pt>
    <dgm:pt modelId="{AB69DEAD-3C4E-4E2F-856B-DFA54CDD8F30}" type="parTrans" cxnId="{E7F419D5-0E56-4D45-AF54-2C0B8EBDE8EF}">
      <dgm:prSet/>
      <dgm:spPr/>
      <dgm:t>
        <a:bodyPr/>
        <a:lstStyle/>
        <a:p>
          <a:endParaRPr lang="en-US"/>
        </a:p>
      </dgm:t>
    </dgm:pt>
    <dgm:pt modelId="{3EF94C64-FD20-46ED-9805-48346B73D428}" type="sibTrans" cxnId="{E7F419D5-0E56-4D45-AF54-2C0B8EBDE8EF}">
      <dgm:prSet/>
      <dgm:spPr/>
      <dgm:t>
        <a:bodyPr/>
        <a:lstStyle/>
        <a:p>
          <a:endParaRPr lang="en-US"/>
        </a:p>
      </dgm:t>
    </dgm:pt>
    <dgm:pt modelId="{94A98C6B-DEEE-4333-8461-9917559275D9}">
      <dgm:prSet/>
      <dgm:spPr/>
      <dgm:t>
        <a:bodyPr/>
        <a:lstStyle/>
        <a:p>
          <a:r>
            <a:rPr lang="pt-BR"/>
            <a:t>Binomial Negativa (Pascal)</a:t>
          </a:r>
          <a:endParaRPr lang="en-US"/>
        </a:p>
      </dgm:t>
    </dgm:pt>
    <dgm:pt modelId="{7350004F-32FE-4CBF-A0CD-652A34750746}" type="parTrans" cxnId="{1156CA18-6058-4920-BEF4-CE030271E3EA}">
      <dgm:prSet/>
      <dgm:spPr/>
      <dgm:t>
        <a:bodyPr/>
        <a:lstStyle/>
        <a:p>
          <a:endParaRPr lang="en-US"/>
        </a:p>
      </dgm:t>
    </dgm:pt>
    <dgm:pt modelId="{E23B4D7E-8D45-44DA-964B-FE40B44FF3CE}" type="sibTrans" cxnId="{1156CA18-6058-4920-BEF4-CE030271E3EA}">
      <dgm:prSet/>
      <dgm:spPr/>
      <dgm:t>
        <a:bodyPr/>
        <a:lstStyle/>
        <a:p>
          <a:endParaRPr lang="en-US"/>
        </a:p>
      </dgm:t>
    </dgm:pt>
    <dgm:pt modelId="{D0E58627-3A88-4722-A784-E7223BDD7AFA}">
      <dgm:prSet/>
      <dgm:spPr/>
      <dgm:t>
        <a:bodyPr/>
        <a:lstStyle/>
        <a:p>
          <a:r>
            <a:rPr lang="pt-BR"/>
            <a:t>Hipergeométrica</a:t>
          </a:r>
          <a:endParaRPr lang="en-US"/>
        </a:p>
      </dgm:t>
    </dgm:pt>
    <dgm:pt modelId="{0A5C16BC-813D-4835-8253-8507CEE737FD}" type="parTrans" cxnId="{1B00763D-4DE3-451B-A0BD-F858A845766C}">
      <dgm:prSet/>
      <dgm:spPr/>
      <dgm:t>
        <a:bodyPr/>
        <a:lstStyle/>
        <a:p>
          <a:endParaRPr lang="en-US"/>
        </a:p>
      </dgm:t>
    </dgm:pt>
    <dgm:pt modelId="{20346644-D4BD-42FB-BFD0-D4E5A44EE2C2}" type="sibTrans" cxnId="{1B00763D-4DE3-451B-A0BD-F858A845766C}">
      <dgm:prSet/>
      <dgm:spPr/>
      <dgm:t>
        <a:bodyPr/>
        <a:lstStyle/>
        <a:p>
          <a:endParaRPr lang="en-US"/>
        </a:p>
      </dgm:t>
    </dgm:pt>
    <dgm:pt modelId="{DF0260D9-BFE2-46A6-AB4F-309A3CBB5C9B}">
      <dgm:prSet/>
      <dgm:spPr/>
      <dgm:t>
        <a:bodyPr/>
        <a:lstStyle/>
        <a:p>
          <a:r>
            <a:rPr lang="pt-BR"/>
            <a:t>Poisson-Binomial</a:t>
          </a:r>
          <a:endParaRPr lang="en-US"/>
        </a:p>
      </dgm:t>
    </dgm:pt>
    <dgm:pt modelId="{6C37EE58-A721-45AE-9330-2C21A2438077}" type="parTrans" cxnId="{F0A4472D-FCAF-449B-8F90-6C87D74E9DBE}">
      <dgm:prSet/>
      <dgm:spPr/>
      <dgm:t>
        <a:bodyPr/>
        <a:lstStyle/>
        <a:p>
          <a:endParaRPr lang="en-US"/>
        </a:p>
      </dgm:t>
    </dgm:pt>
    <dgm:pt modelId="{6C688847-2C5A-49F0-B3CD-B6886307473F}" type="sibTrans" cxnId="{F0A4472D-FCAF-449B-8F90-6C87D74E9DBE}">
      <dgm:prSet/>
      <dgm:spPr/>
      <dgm:t>
        <a:bodyPr/>
        <a:lstStyle/>
        <a:p>
          <a:endParaRPr lang="en-US"/>
        </a:p>
      </dgm:t>
    </dgm:pt>
    <dgm:pt modelId="{D07F3A06-E036-4AFA-B397-5C45D252F0ED}">
      <dgm:prSet/>
      <dgm:spPr/>
      <dgm:t>
        <a:bodyPr/>
        <a:lstStyle/>
        <a:p>
          <a:r>
            <a:rPr lang="pt-BR"/>
            <a:t>Multinomial</a:t>
          </a:r>
          <a:endParaRPr lang="en-US"/>
        </a:p>
      </dgm:t>
    </dgm:pt>
    <dgm:pt modelId="{3CE7195B-429D-4080-9362-DEEA21AD909C}" type="parTrans" cxnId="{D5F144F4-F471-457D-8060-C83C1A1A7901}">
      <dgm:prSet/>
      <dgm:spPr/>
      <dgm:t>
        <a:bodyPr/>
        <a:lstStyle/>
        <a:p>
          <a:endParaRPr lang="en-US"/>
        </a:p>
      </dgm:t>
    </dgm:pt>
    <dgm:pt modelId="{65F2C54B-9824-4113-8FA4-066DFB496EC6}" type="sibTrans" cxnId="{D5F144F4-F471-457D-8060-C83C1A1A7901}">
      <dgm:prSet/>
      <dgm:spPr/>
      <dgm:t>
        <a:bodyPr/>
        <a:lstStyle/>
        <a:p>
          <a:endParaRPr lang="en-US"/>
        </a:p>
      </dgm:t>
    </dgm:pt>
    <dgm:pt modelId="{ABD747B9-16ED-4173-9838-E570850C898F}" type="pres">
      <dgm:prSet presAssocID="{E2B8ED5D-1B59-4F88-86A9-D00F29609FB4}" presName="cycle" presStyleCnt="0">
        <dgm:presLayoutVars>
          <dgm:dir/>
          <dgm:resizeHandles val="exact"/>
        </dgm:presLayoutVars>
      </dgm:prSet>
      <dgm:spPr/>
    </dgm:pt>
    <dgm:pt modelId="{13F86A9B-8193-4E68-B86E-6A74C61D2DD3}" type="pres">
      <dgm:prSet presAssocID="{82457888-40B1-4A48-B1C5-5457A602713C}" presName="node" presStyleLbl="node1" presStyleIdx="0" presStyleCnt="9">
        <dgm:presLayoutVars>
          <dgm:bulletEnabled val="1"/>
        </dgm:presLayoutVars>
      </dgm:prSet>
      <dgm:spPr/>
    </dgm:pt>
    <dgm:pt modelId="{A2D20243-9015-475A-9CC4-3B5409DE2EEC}" type="pres">
      <dgm:prSet presAssocID="{82457888-40B1-4A48-B1C5-5457A602713C}" presName="spNode" presStyleCnt="0"/>
      <dgm:spPr/>
    </dgm:pt>
    <dgm:pt modelId="{482016E3-85C4-4F0C-A7DF-96C2D03BFAF3}" type="pres">
      <dgm:prSet presAssocID="{C3C5A7AB-C008-4E37-8F2B-AC7B6BBCA148}" presName="sibTrans" presStyleLbl="sibTrans1D1" presStyleIdx="0" presStyleCnt="9"/>
      <dgm:spPr/>
    </dgm:pt>
    <dgm:pt modelId="{194461C9-6850-4C43-AF79-A2A4A5826C8E}" type="pres">
      <dgm:prSet presAssocID="{CF0D10FF-E96F-42A6-A241-1F3B0DE6106D}" presName="node" presStyleLbl="node1" presStyleIdx="1" presStyleCnt="9" custScaleX="137289">
        <dgm:presLayoutVars>
          <dgm:bulletEnabled val="1"/>
        </dgm:presLayoutVars>
      </dgm:prSet>
      <dgm:spPr/>
    </dgm:pt>
    <dgm:pt modelId="{EE5F8BD1-A78B-4FFF-BCD6-F0FBF0FB5F24}" type="pres">
      <dgm:prSet presAssocID="{CF0D10FF-E96F-42A6-A241-1F3B0DE6106D}" presName="spNode" presStyleCnt="0"/>
      <dgm:spPr/>
    </dgm:pt>
    <dgm:pt modelId="{5811B2CF-103D-4CBD-8379-35C631B59E80}" type="pres">
      <dgm:prSet presAssocID="{713BDD11-CDCE-4B44-BCC7-7F896AEFA50B}" presName="sibTrans" presStyleLbl="sibTrans1D1" presStyleIdx="1" presStyleCnt="9"/>
      <dgm:spPr/>
    </dgm:pt>
    <dgm:pt modelId="{C449DFC5-227C-454A-825F-5629EFA81579}" type="pres">
      <dgm:prSet presAssocID="{1046FBFC-C05E-43C8-B7CB-FD6D9CB2C47C}" presName="node" presStyleLbl="node1" presStyleIdx="2" presStyleCnt="9">
        <dgm:presLayoutVars>
          <dgm:bulletEnabled val="1"/>
        </dgm:presLayoutVars>
      </dgm:prSet>
      <dgm:spPr/>
    </dgm:pt>
    <dgm:pt modelId="{A5AE8E38-F098-49EA-A7EC-E08E0D87363C}" type="pres">
      <dgm:prSet presAssocID="{1046FBFC-C05E-43C8-B7CB-FD6D9CB2C47C}" presName="spNode" presStyleCnt="0"/>
      <dgm:spPr/>
    </dgm:pt>
    <dgm:pt modelId="{24B1CC61-DCD1-4EDA-AB2B-1DBCEBF527B9}" type="pres">
      <dgm:prSet presAssocID="{D3F1BB2C-37F6-4C97-A456-2A7ACA11FE60}" presName="sibTrans" presStyleLbl="sibTrans1D1" presStyleIdx="2" presStyleCnt="9"/>
      <dgm:spPr/>
    </dgm:pt>
    <dgm:pt modelId="{8B26462E-CD02-4B70-91E8-F54280B02C21}" type="pres">
      <dgm:prSet presAssocID="{36C1B210-7119-4FEE-BDFA-34D1373F7648}" presName="node" presStyleLbl="node1" presStyleIdx="3" presStyleCnt="9">
        <dgm:presLayoutVars>
          <dgm:bulletEnabled val="1"/>
        </dgm:presLayoutVars>
      </dgm:prSet>
      <dgm:spPr/>
    </dgm:pt>
    <dgm:pt modelId="{618036E4-5533-4AAD-AE8B-3083115CB220}" type="pres">
      <dgm:prSet presAssocID="{36C1B210-7119-4FEE-BDFA-34D1373F7648}" presName="spNode" presStyleCnt="0"/>
      <dgm:spPr/>
    </dgm:pt>
    <dgm:pt modelId="{461C73C0-29A3-4EFE-8140-78BBFEC3734D}" type="pres">
      <dgm:prSet presAssocID="{5BC5BF30-3284-4078-8C44-52E6FAE045C8}" presName="sibTrans" presStyleLbl="sibTrans1D1" presStyleIdx="3" presStyleCnt="9"/>
      <dgm:spPr/>
    </dgm:pt>
    <dgm:pt modelId="{7B197958-B182-446B-AB7E-C65BB11E3FE8}" type="pres">
      <dgm:prSet presAssocID="{0B8AE36B-0FEC-40BC-AEE7-1BB32895AC70}" presName="node" presStyleLbl="node1" presStyleIdx="4" presStyleCnt="9">
        <dgm:presLayoutVars>
          <dgm:bulletEnabled val="1"/>
        </dgm:presLayoutVars>
      </dgm:prSet>
      <dgm:spPr/>
    </dgm:pt>
    <dgm:pt modelId="{0C6E4089-4016-4BED-BCA0-DA3996271A7C}" type="pres">
      <dgm:prSet presAssocID="{0B8AE36B-0FEC-40BC-AEE7-1BB32895AC70}" presName="spNode" presStyleCnt="0"/>
      <dgm:spPr/>
    </dgm:pt>
    <dgm:pt modelId="{EB2FCD78-71E7-4EB9-BE26-F8317DB339CB}" type="pres">
      <dgm:prSet presAssocID="{3EF94C64-FD20-46ED-9805-48346B73D428}" presName="sibTrans" presStyleLbl="sibTrans1D1" presStyleIdx="4" presStyleCnt="9"/>
      <dgm:spPr/>
    </dgm:pt>
    <dgm:pt modelId="{7F843F3B-25B5-49BF-BD9F-FFE6CFE60FAA}" type="pres">
      <dgm:prSet presAssocID="{94A98C6B-DEEE-4333-8461-9917559275D9}" presName="node" presStyleLbl="node1" presStyleIdx="5" presStyleCnt="9" custScaleX="119038">
        <dgm:presLayoutVars>
          <dgm:bulletEnabled val="1"/>
        </dgm:presLayoutVars>
      </dgm:prSet>
      <dgm:spPr/>
    </dgm:pt>
    <dgm:pt modelId="{A864D53D-62D5-4A6A-A46A-5444FEE18065}" type="pres">
      <dgm:prSet presAssocID="{94A98C6B-DEEE-4333-8461-9917559275D9}" presName="spNode" presStyleCnt="0"/>
      <dgm:spPr/>
    </dgm:pt>
    <dgm:pt modelId="{89B16D2E-1495-4325-9EDF-C32452CDAA5D}" type="pres">
      <dgm:prSet presAssocID="{E23B4D7E-8D45-44DA-964B-FE40B44FF3CE}" presName="sibTrans" presStyleLbl="sibTrans1D1" presStyleIdx="5" presStyleCnt="9"/>
      <dgm:spPr/>
    </dgm:pt>
    <dgm:pt modelId="{51D6C4E3-3715-4144-890A-6FFA5F2D3CA8}" type="pres">
      <dgm:prSet presAssocID="{D0E58627-3A88-4722-A784-E7223BDD7AFA}" presName="node" presStyleLbl="node1" presStyleIdx="6" presStyleCnt="9">
        <dgm:presLayoutVars>
          <dgm:bulletEnabled val="1"/>
        </dgm:presLayoutVars>
      </dgm:prSet>
      <dgm:spPr/>
    </dgm:pt>
    <dgm:pt modelId="{5AFAE3EB-89BF-4BAB-A1C3-FD4E9ECF31D4}" type="pres">
      <dgm:prSet presAssocID="{D0E58627-3A88-4722-A784-E7223BDD7AFA}" presName="spNode" presStyleCnt="0"/>
      <dgm:spPr/>
    </dgm:pt>
    <dgm:pt modelId="{7D7187A6-CE0B-4B80-A300-D1D577536184}" type="pres">
      <dgm:prSet presAssocID="{20346644-D4BD-42FB-BFD0-D4E5A44EE2C2}" presName="sibTrans" presStyleLbl="sibTrans1D1" presStyleIdx="6" presStyleCnt="9"/>
      <dgm:spPr/>
    </dgm:pt>
    <dgm:pt modelId="{7C5406C6-7470-4026-9FC8-7CEA43156876}" type="pres">
      <dgm:prSet presAssocID="{DF0260D9-BFE2-46A6-AB4F-309A3CBB5C9B}" presName="node" presStyleLbl="node1" presStyleIdx="7" presStyleCnt="9" custScaleX="124546">
        <dgm:presLayoutVars>
          <dgm:bulletEnabled val="1"/>
        </dgm:presLayoutVars>
      </dgm:prSet>
      <dgm:spPr/>
    </dgm:pt>
    <dgm:pt modelId="{4EACDF6D-E22F-4D11-B160-3CD78F0B18DE}" type="pres">
      <dgm:prSet presAssocID="{DF0260D9-BFE2-46A6-AB4F-309A3CBB5C9B}" presName="spNode" presStyleCnt="0"/>
      <dgm:spPr/>
    </dgm:pt>
    <dgm:pt modelId="{628EDD07-2431-4AF9-8261-079048C78FC0}" type="pres">
      <dgm:prSet presAssocID="{6C688847-2C5A-49F0-B3CD-B6886307473F}" presName="sibTrans" presStyleLbl="sibTrans1D1" presStyleIdx="7" presStyleCnt="9"/>
      <dgm:spPr/>
    </dgm:pt>
    <dgm:pt modelId="{B92F9F5D-242D-456C-9294-70196DAA0CA7}" type="pres">
      <dgm:prSet presAssocID="{D07F3A06-E036-4AFA-B397-5C45D252F0ED}" presName="node" presStyleLbl="node1" presStyleIdx="8" presStyleCnt="9">
        <dgm:presLayoutVars>
          <dgm:bulletEnabled val="1"/>
        </dgm:presLayoutVars>
      </dgm:prSet>
      <dgm:spPr/>
    </dgm:pt>
    <dgm:pt modelId="{A936753B-3AC4-4207-8744-C8BB89C34360}" type="pres">
      <dgm:prSet presAssocID="{D07F3A06-E036-4AFA-B397-5C45D252F0ED}" presName="spNode" presStyleCnt="0"/>
      <dgm:spPr/>
    </dgm:pt>
    <dgm:pt modelId="{BD198F76-FB40-47C3-A922-1124CCD04C0B}" type="pres">
      <dgm:prSet presAssocID="{65F2C54B-9824-4113-8FA4-066DFB496EC6}" presName="sibTrans" presStyleLbl="sibTrans1D1" presStyleIdx="8" presStyleCnt="9"/>
      <dgm:spPr/>
    </dgm:pt>
  </dgm:ptLst>
  <dgm:cxnLst>
    <dgm:cxn modelId="{B8233C14-9D2C-458A-AB79-C67137DF8E09}" type="presOf" srcId="{65F2C54B-9824-4113-8FA4-066DFB496EC6}" destId="{BD198F76-FB40-47C3-A922-1124CCD04C0B}" srcOrd="0" destOrd="0" presId="urn:microsoft.com/office/officeart/2005/8/layout/cycle6"/>
    <dgm:cxn modelId="{1156CA18-6058-4920-BEF4-CE030271E3EA}" srcId="{E2B8ED5D-1B59-4F88-86A9-D00F29609FB4}" destId="{94A98C6B-DEEE-4333-8461-9917559275D9}" srcOrd="5" destOrd="0" parTransId="{7350004F-32FE-4CBF-A0CD-652A34750746}" sibTransId="{E23B4D7E-8D45-44DA-964B-FE40B44FF3CE}"/>
    <dgm:cxn modelId="{5E80D71A-2B5E-4701-BF90-B58F73C8E60F}" srcId="{E2B8ED5D-1B59-4F88-86A9-D00F29609FB4}" destId="{36C1B210-7119-4FEE-BDFA-34D1373F7648}" srcOrd="3" destOrd="0" parTransId="{1F52CC8E-9889-4008-89AD-59E522E16AAD}" sibTransId="{5BC5BF30-3284-4078-8C44-52E6FAE045C8}"/>
    <dgm:cxn modelId="{C366441F-DFD0-4EA3-9405-1476648EAF16}" type="presOf" srcId="{20346644-D4BD-42FB-BFD0-D4E5A44EE2C2}" destId="{7D7187A6-CE0B-4B80-A300-D1D577536184}" srcOrd="0" destOrd="0" presId="urn:microsoft.com/office/officeart/2005/8/layout/cycle6"/>
    <dgm:cxn modelId="{0253D12A-447E-46CD-B8C8-59462D410D66}" type="presOf" srcId="{C3C5A7AB-C008-4E37-8F2B-AC7B6BBCA148}" destId="{482016E3-85C4-4F0C-A7DF-96C2D03BFAF3}" srcOrd="0" destOrd="0" presId="urn:microsoft.com/office/officeart/2005/8/layout/cycle6"/>
    <dgm:cxn modelId="{F0A4472D-FCAF-449B-8F90-6C87D74E9DBE}" srcId="{E2B8ED5D-1B59-4F88-86A9-D00F29609FB4}" destId="{DF0260D9-BFE2-46A6-AB4F-309A3CBB5C9B}" srcOrd="7" destOrd="0" parTransId="{6C37EE58-A721-45AE-9330-2C21A2438077}" sibTransId="{6C688847-2C5A-49F0-B3CD-B6886307473F}"/>
    <dgm:cxn modelId="{1B00763D-4DE3-451B-A0BD-F858A845766C}" srcId="{E2B8ED5D-1B59-4F88-86A9-D00F29609FB4}" destId="{D0E58627-3A88-4722-A784-E7223BDD7AFA}" srcOrd="6" destOrd="0" parTransId="{0A5C16BC-813D-4835-8253-8507CEE737FD}" sibTransId="{20346644-D4BD-42FB-BFD0-D4E5A44EE2C2}"/>
    <dgm:cxn modelId="{2B35A667-D1A7-4A47-8643-AA00DA21C1C4}" type="presOf" srcId="{D07F3A06-E036-4AFA-B397-5C45D252F0ED}" destId="{B92F9F5D-242D-456C-9294-70196DAA0CA7}" srcOrd="0" destOrd="0" presId="urn:microsoft.com/office/officeart/2005/8/layout/cycle6"/>
    <dgm:cxn modelId="{8971D16A-1438-457B-A367-D9977134DE7F}" srcId="{E2B8ED5D-1B59-4F88-86A9-D00F29609FB4}" destId="{CF0D10FF-E96F-42A6-A241-1F3B0DE6106D}" srcOrd="1" destOrd="0" parTransId="{D12E3B0F-4986-470A-B46B-A6BDC08A4E2A}" sibTransId="{713BDD11-CDCE-4B44-BCC7-7F896AEFA50B}"/>
    <dgm:cxn modelId="{0C0B6A4C-FF41-4CF6-9C87-E23CFF4A464F}" type="presOf" srcId="{94A98C6B-DEEE-4333-8461-9917559275D9}" destId="{7F843F3B-25B5-49BF-BD9F-FFE6CFE60FAA}" srcOrd="0" destOrd="0" presId="urn:microsoft.com/office/officeart/2005/8/layout/cycle6"/>
    <dgm:cxn modelId="{3F20CB4D-2DCF-49BF-A48C-4AE3D982D979}" type="presOf" srcId="{5BC5BF30-3284-4078-8C44-52E6FAE045C8}" destId="{461C73C0-29A3-4EFE-8140-78BBFEC3734D}" srcOrd="0" destOrd="0" presId="urn:microsoft.com/office/officeart/2005/8/layout/cycle6"/>
    <dgm:cxn modelId="{E42A484F-568E-4A1B-B266-7D937D8B668A}" type="presOf" srcId="{82457888-40B1-4A48-B1C5-5457A602713C}" destId="{13F86A9B-8193-4E68-B86E-6A74C61D2DD3}" srcOrd="0" destOrd="0" presId="urn:microsoft.com/office/officeart/2005/8/layout/cycle6"/>
    <dgm:cxn modelId="{1FCC8950-6E0D-4460-A108-4BAEF1CB6A36}" type="presOf" srcId="{36C1B210-7119-4FEE-BDFA-34D1373F7648}" destId="{8B26462E-CD02-4B70-91E8-F54280B02C21}" srcOrd="0" destOrd="0" presId="urn:microsoft.com/office/officeart/2005/8/layout/cycle6"/>
    <dgm:cxn modelId="{F43A8872-DB8E-4446-8650-BF7575018C0F}" type="presOf" srcId="{3EF94C64-FD20-46ED-9805-48346B73D428}" destId="{EB2FCD78-71E7-4EB9-BE26-F8317DB339CB}" srcOrd="0" destOrd="0" presId="urn:microsoft.com/office/officeart/2005/8/layout/cycle6"/>
    <dgm:cxn modelId="{DE273453-37EC-4AAE-ACF0-C2609AD1559A}" srcId="{E2B8ED5D-1B59-4F88-86A9-D00F29609FB4}" destId="{1046FBFC-C05E-43C8-B7CB-FD6D9CB2C47C}" srcOrd="2" destOrd="0" parTransId="{BEC858A4-D142-4D16-9402-A0875D82BFE9}" sibTransId="{D3F1BB2C-37F6-4C97-A456-2A7ACA11FE60}"/>
    <dgm:cxn modelId="{80B47F7E-45ED-40EB-BB93-60583BED4AAB}" type="presOf" srcId="{DF0260D9-BFE2-46A6-AB4F-309A3CBB5C9B}" destId="{7C5406C6-7470-4026-9FC8-7CEA43156876}" srcOrd="0" destOrd="0" presId="urn:microsoft.com/office/officeart/2005/8/layout/cycle6"/>
    <dgm:cxn modelId="{583C0885-0B42-44F5-B06F-9B8F3E9E5BFA}" srcId="{E2B8ED5D-1B59-4F88-86A9-D00F29609FB4}" destId="{82457888-40B1-4A48-B1C5-5457A602713C}" srcOrd="0" destOrd="0" parTransId="{8D6DC954-045D-4B1A-BFD3-623F710CEE5E}" sibTransId="{C3C5A7AB-C008-4E37-8F2B-AC7B6BBCA148}"/>
    <dgm:cxn modelId="{CD6F6597-F995-4B1A-853B-E4BD954E0627}" type="presOf" srcId="{E2B8ED5D-1B59-4F88-86A9-D00F29609FB4}" destId="{ABD747B9-16ED-4173-9838-E570850C898F}" srcOrd="0" destOrd="0" presId="urn:microsoft.com/office/officeart/2005/8/layout/cycle6"/>
    <dgm:cxn modelId="{17CE9A97-9AB9-4BD8-B124-0675DD4FDD10}" type="presOf" srcId="{713BDD11-CDCE-4B44-BCC7-7F896AEFA50B}" destId="{5811B2CF-103D-4CBD-8379-35C631B59E80}" srcOrd="0" destOrd="0" presId="urn:microsoft.com/office/officeart/2005/8/layout/cycle6"/>
    <dgm:cxn modelId="{A44856A3-99C5-4D1A-A34A-CB1C547BCE02}" type="presOf" srcId="{E23B4D7E-8D45-44DA-964B-FE40B44FF3CE}" destId="{89B16D2E-1495-4325-9EDF-C32452CDAA5D}" srcOrd="0" destOrd="0" presId="urn:microsoft.com/office/officeart/2005/8/layout/cycle6"/>
    <dgm:cxn modelId="{846189A3-92F2-469E-9991-012B7B673D5D}" type="presOf" srcId="{0B8AE36B-0FEC-40BC-AEE7-1BB32895AC70}" destId="{7B197958-B182-446B-AB7E-C65BB11E3FE8}" srcOrd="0" destOrd="0" presId="urn:microsoft.com/office/officeart/2005/8/layout/cycle6"/>
    <dgm:cxn modelId="{F47D48AC-D43D-417D-9E1C-A34A76FEB603}" type="presOf" srcId="{D3F1BB2C-37F6-4C97-A456-2A7ACA11FE60}" destId="{24B1CC61-DCD1-4EDA-AB2B-1DBCEBF527B9}" srcOrd="0" destOrd="0" presId="urn:microsoft.com/office/officeart/2005/8/layout/cycle6"/>
    <dgm:cxn modelId="{FA3224AE-0747-42C9-B7BA-FB9A97E245A5}" type="presOf" srcId="{1046FBFC-C05E-43C8-B7CB-FD6D9CB2C47C}" destId="{C449DFC5-227C-454A-825F-5629EFA81579}" srcOrd="0" destOrd="0" presId="urn:microsoft.com/office/officeart/2005/8/layout/cycle6"/>
    <dgm:cxn modelId="{27C16BB7-04BA-48A2-8233-AB7A6DB90668}" type="presOf" srcId="{6C688847-2C5A-49F0-B3CD-B6886307473F}" destId="{628EDD07-2431-4AF9-8261-079048C78FC0}" srcOrd="0" destOrd="0" presId="urn:microsoft.com/office/officeart/2005/8/layout/cycle6"/>
    <dgm:cxn modelId="{E7F419D5-0E56-4D45-AF54-2C0B8EBDE8EF}" srcId="{E2B8ED5D-1B59-4F88-86A9-D00F29609FB4}" destId="{0B8AE36B-0FEC-40BC-AEE7-1BB32895AC70}" srcOrd="4" destOrd="0" parTransId="{AB69DEAD-3C4E-4E2F-856B-DFA54CDD8F30}" sibTransId="{3EF94C64-FD20-46ED-9805-48346B73D428}"/>
    <dgm:cxn modelId="{420A58DA-5CE2-4F0F-B125-B2D2A15CB875}" type="presOf" srcId="{CF0D10FF-E96F-42A6-A241-1F3B0DE6106D}" destId="{194461C9-6850-4C43-AF79-A2A4A5826C8E}" srcOrd="0" destOrd="0" presId="urn:microsoft.com/office/officeart/2005/8/layout/cycle6"/>
    <dgm:cxn modelId="{D5F144F4-F471-457D-8060-C83C1A1A7901}" srcId="{E2B8ED5D-1B59-4F88-86A9-D00F29609FB4}" destId="{D07F3A06-E036-4AFA-B397-5C45D252F0ED}" srcOrd="8" destOrd="0" parTransId="{3CE7195B-429D-4080-9362-DEEA21AD909C}" sibTransId="{65F2C54B-9824-4113-8FA4-066DFB496EC6}"/>
    <dgm:cxn modelId="{960258F5-04C1-4D94-9182-9A0A249DDED8}" type="presOf" srcId="{D0E58627-3A88-4722-A784-E7223BDD7AFA}" destId="{51D6C4E3-3715-4144-890A-6FFA5F2D3CA8}" srcOrd="0" destOrd="0" presId="urn:microsoft.com/office/officeart/2005/8/layout/cycle6"/>
    <dgm:cxn modelId="{783664C6-41D6-4DE5-8A3D-B60AAF49B557}" type="presParOf" srcId="{ABD747B9-16ED-4173-9838-E570850C898F}" destId="{13F86A9B-8193-4E68-B86E-6A74C61D2DD3}" srcOrd="0" destOrd="0" presId="urn:microsoft.com/office/officeart/2005/8/layout/cycle6"/>
    <dgm:cxn modelId="{9FDF21B6-DDB6-4DC9-ACDA-73D980B723E1}" type="presParOf" srcId="{ABD747B9-16ED-4173-9838-E570850C898F}" destId="{A2D20243-9015-475A-9CC4-3B5409DE2EEC}" srcOrd="1" destOrd="0" presId="urn:microsoft.com/office/officeart/2005/8/layout/cycle6"/>
    <dgm:cxn modelId="{F3C67DEC-911B-44F9-8D4D-F8A783C17CB1}" type="presParOf" srcId="{ABD747B9-16ED-4173-9838-E570850C898F}" destId="{482016E3-85C4-4F0C-A7DF-96C2D03BFAF3}" srcOrd="2" destOrd="0" presId="urn:microsoft.com/office/officeart/2005/8/layout/cycle6"/>
    <dgm:cxn modelId="{21B183CD-267C-4D28-988F-DF65B62818B5}" type="presParOf" srcId="{ABD747B9-16ED-4173-9838-E570850C898F}" destId="{194461C9-6850-4C43-AF79-A2A4A5826C8E}" srcOrd="3" destOrd="0" presId="urn:microsoft.com/office/officeart/2005/8/layout/cycle6"/>
    <dgm:cxn modelId="{150B2536-57A3-43B4-A8AE-78FD9EC11D28}" type="presParOf" srcId="{ABD747B9-16ED-4173-9838-E570850C898F}" destId="{EE5F8BD1-A78B-4FFF-BCD6-F0FBF0FB5F24}" srcOrd="4" destOrd="0" presId="urn:microsoft.com/office/officeart/2005/8/layout/cycle6"/>
    <dgm:cxn modelId="{3200C46E-E31D-441F-8003-8AB2316EDB22}" type="presParOf" srcId="{ABD747B9-16ED-4173-9838-E570850C898F}" destId="{5811B2CF-103D-4CBD-8379-35C631B59E80}" srcOrd="5" destOrd="0" presId="urn:microsoft.com/office/officeart/2005/8/layout/cycle6"/>
    <dgm:cxn modelId="{BCB0329C-A741-4619-8F67-70429E66FAAB}" type="presParOf" srcId="{ABD747B9-16ED-4173-9838-E570850C898F}" destId="{C449DFC5-227C-454A-825F-5629EFA81579}" srcOrd="6" destOrd="0" presId="urn:microsoft.com/office/officeart/2005/8/layout/cycle6"/>
    <dgm:cxn modelId="{DA8D23C3-FE83-4544-A01E-9616B4574FB6}" type="presParOf" srcId="{ABD747B9-16ED-4173-9838-E570850C898F}" destId="{A5AE8E38-F098-49EA-A7EC-E08E0D87363C}" srcOrd="7" destOrd="0" presId="urn:microsoft.com/office/officeart/2005/8/layout/cycle6"/>
    <dgm:cxn modelId="{927A5801-81A6-4571-A191-78CC5A76B638}" type="presParOf" srcId="{ABD747B9-16ED-4173-9838-E570850C898F}" destId="{24B1CC61-DCD1-4EDA-AB2B-1DBCEBF527B9}" srcOrd="8" destOrd="0" presId="urn:microsoft.com/office/officeart/2005/8/layout/cycle6"/>
    <dgm:cxn modelId="{5C4171C0-60A9-48D7-BA96-871B73D4D464}" type="presParOf" srcId="{ABD747B9-16ED-4173-9838-E570850C898F}" destId="{8B26462E-CD02-4B70-91E8-F54280B02C21}" srcOrd="9" destOrd="0" presId="urn:microsoft.com/office/officeart/2005/8/layout/cycle6"/>
    <dgm:cxn modelId="{15126618-6ABA-4028-B48C-71E9B9BE99DC}" type="presParOf" srcId="{ABD747B9-16ED-4173-9838-E570850C898F}" destId="{618036E4-5533-4AAD-AE8B-3083115CB220}" srcOrd="10" destOrd="0" presId="urn:microsoft.com/office/officeart/2005/8/layout/cycle6"/>
    <dgm:cxn modelId="{FA5595CC-0978-4BE2-BA39-3C1263E0368E}" type="presParOf" srcId="{ABD747B9-16ED-4173-9838-E570850C898F}" destId="{461C73C0-29A3-4EFE-8140-78BBFEC3734D}" srcOrd="11" destOrd="0" presId="urn:microsoft.com/office/officeart/2005/8/layout/cycle6"/>
    <dgm:cxn modelId="{0D75C987-86F1-4611-90DF-EDF464AE5444}" type="presParOf" srcId="{ABD747B9-16ED-4173-9838-E570850C898F}" destId="{7B197958-B182-446B-AB7E-C65BB11E3FE8}" srcOrd="12" destOrd="0" presId="urn:microsoft.com/office/officeart/2005/8/layout/cycle6"/>
    <dgm:cxn modelId="{ECC293C1-EB6A-4C5B-827E-DEC628AAEBA8}" type="presParOf" srcId="{ABD747B9-16ED-4173-9838-E570850C898F}" destId="{0C6E4089-4016-4BED-BCA0-DA3996271A7C}" srcOrd="13" destOrd="0" presId="urn:microsoft.com/office/officeart/2005/8/layout/cycle6"/>
    <dgm:cxn modelId="{DBAD4FF6-773C-4B47-827A-601B500219ED}" type="presParOf" srcId="{ABD747B9-16ED-4173-9838-E570850C898F}" destId="{EB2FCD78-71E7-4EB9-BE26-F8317DB339CB}" srcOrd="14" destOrd="0" presId="urn:microsoft.com/office/officeart/2005/8/layout/cycle6"/>
    <dgm:cxn modelId="{B4DFCD23-33ED-4929-805A-EBE0086BDAE2}" type="presParOf" srcId="{ABD747B9-16ED-4173-9838-E570850C898F}" destId="{7F843F3B-25B5-49BF-BD9F-FFE6CFE60FAA}" srcOrd="15" destOrd="0" presId="urn:microsoft.com/office/officeart/2005/8/layout/cycle6"/>
    <dgm:cxn modelId="{AE843E74-CB15-493B-8CA6-5CE06A843161}" type="presParOf" srcId="{ABD747B9-16ED-4173-9838-E570850C898F}" destId="{A864D53D-62D5-4A6A-A46A-5444FEE18065}" srcOrd="16" destOrd="0" presId="urn:microsoft.com/office/officeart/2005/8/layout/cycle6"/>
    <dgm:cxn modelId="{6F46C3B0-10C3-4726-985D-ADEBE22224EF}" type="presParOf" srcId="{ABD747B9-16ED-4173-9838-E570850C898F}" destId="{89B16D2E-1495-4325-9EDF-C32452CDAA5D}" srcOrd="17" destOrd="0" presId="urn:microsoft.com/office/officeart/2005/8/layout/cycle6"/>
    <dgm:cxn modelId="{E3EFB3F7-DACA-4BA1-B121-F68D264F9DA9}" type="presParOf" srcId="{ABD747B9-16ED-4173-9838-E570850C898F}" destId="{51D6C4E3-3715-4144-890A-6FFA5F2D3CA8}" srcOrd="18" destOrd="0" presId="urn:microsoft.com/office/officeart/2005/8/layout/cycle6"/>
    <dgm:cxn modelId="{55DBADE3-3310-4FF5-905E-E0FABAA8CC24}" type="presParOf" srcId="{ABD747B9-16ED-4173-9838-E570850C898F}" destId="{5AFAE3EB-89BF-4BAB-A1C3-FD4E9ECF31D4}" srcOrd="19" destOrd="0" presId="urn:microsoft.com/office/officeart/2005/8/layout/cycle6"/>
    <dgm:cxn modelId="{97EBDA39-D0F8-4423-810B-3BA04D35D383}" type="presParOf" srcId="{ABD747B9-16ED-4173-9838-E570850C898F}" destId="{7D7187A6-CE0B-4B80-A300-D1D577536184}" srcOrd="20" destOrd="0" presId="urn:microsoft.com/office/officeart/2005/8/layout/cycle6"/>
    <dgm:cxn modelId="{31DE21E7-9BD3-44BA-BF1B-FCC8F73C7A10}" type="presParOf" srcId="{ABD747B9-16ED-4173-9838-E570850C898F}" destId="{7C5406C6-7470-4026-9FC8-7CEA43156876}" srcOrd="21" destOrd="0" presId="urn:microsoft.com/office/officeart/2005/8/layout/cycle6"/>
    <dgm:cxn modelId="{9CCE58C0-1F7C-4842-89FB-5B98B1D03600}" type="presParOf" srcId="{ABD747B9-16ED-4173-9838-E570850C898F}" destId="{4EACDF6D-E22F-4D11-B160-3CD78F0B18DE}" srcOrd="22" destOrd="0" presId="urn:microsoft.com/office/officeart/2005/8/layout/cycle6"/>
    <dgm:cxn modelId="{15820F33-F7C4-4BD7-ABB7-5DFD00E1E6B8}" type="presParOf" srcId="{ABD747B9-16ED-4173-9838-E570850C898F}" destId="{628EDD07-2431-4AF9-8261-079048C78FC0}" srcOrd="23" destOrd="0" presId="urn:microsoft.com/office/officeart/2005/8/layout/cycle6"/>
    <dgm:cxn modelId="{F5C7F464-E143-4277-8EAE-3DD334A6FFE9}" type="presParOf" srcId="{ABD747B9-16ED-4173-9838-E570850C898F}" destId="{B92F9F5D-242D-456C-9294-70196DAA0CA7}" srcOrd="24" destOrd="0" presId="urn:microsoft.com/office/officeart/2005/8/layout/cycle6"/>
    <dgm:cxn modelId="{1D2F2986-8C5E-4876-ACD6-5C9559DC32D1}" type="presParOf" srcId="{ABD747B9-16ED-4173-9838-E570850C898F}" destId="{A936753B-3AC4-4207-8744-C8BB89C34360}" srcOrd="25" destOrd="0" presId="urn:microsoft.com/office/officeart/2005/8/layout/cycle6"/>
    <dgm:cxn modelId="{46B1F359-1E40-4E31-A7DC-D7FDE2A7701F}" type="presParOf" srcId="{ABD747B9-16ED-4173-9838-E570850C898F}" destId="{BD198F76-FB40-47C3-A922-1124CCD04C0B}" srcOrd="26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86A9B-8193-4E68-B86E-6A74C61D2DD3}">
      <dsp:nvSpPr>
        <dsp:cNvPr id="0" name=""/>
        <dsp:cNvSpPr/>
      </dsp:nvSpPr>
      <dsp:spPr>
        <a:xfrm>
          <a:off x="2610479" y="1677"/>
          <a:ext cx="1014515" cy="65943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/>
            <a:t>Bernoulli</a:t>
          </a:r>
          <a:endParaRPr lang="en-US" sz="1000" kern="1200"/>
        </a:p>
      </dsp:txBody>
      <dsp:txXfrm>
        <a:off x="2642670" y="33868"/>
        <a:ext cx="950133" cy="595052"/>
      </dsp:txXfrm>
    </dsp:sp>
    <dsp:sp modelId="{482016E3-85C4-4F0C-A7DF-96C2D03BFAF3}">
      <dsp:nvSpPr>
        <dsp:cNvPr id="0" name=""/>
        <dsp:cNvSpPr/>
      </dsp:nvSpPr>
      <dsp:spPr>
        <a:xfrm>
          <a:off x="587296" y="331395"/>
          <a:ext cx="5060879" cy="5060879"/>
        </a:xfrm>
        <a:custGeom>
          <a:avLst/>
          <a:gdLst/>
          <a:ahLst/>
          <a:cxnLst/>
          <a:rect l="0" t="0" r="0" b="0"/>
          <a:pathLst>
            <a:path>
              <a:moveTo>
                <a:pt x="3044062" y="52675"/>
              </a:moveTo>
              <a:arcTo wR="2530439" hR="2530439" stAng="16902668" swAng="867602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461C9-6850-4C43-AF79-A2A4A5826C8E}">
      <dsp:nvSpPr>
        <dsp:cNvPr id="0" name=""/>
        <dsp:cNvSpPr/>
      </dsp:nvSpPr>
      <dsp:spPr>
        <a:xfrm>
          <a:off x="4047863" y="593688"/>
          <a:ext cx="1392817" cy="65943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Uniforme Discreta</a:t>
          </a:r>
          <a:endParaRPr lang="en-US" sz="1000" kern="1200" dirty="0"/>
        </a:p>
      </dsp:txBody>
      <dsp:txXfrm>
        <a:off x="4080054" y="625879"/>
        <a:ext cx="1328435" cy="595052"/>
      </dsp:txXfrm>
    </dsp:sp>
    <dsp:sp modelId="{5811B2CF-103D-4CBD-8379-35C631B59E80}">
      <dsp:nvSpPr>
        <dsp:cNvPr id="0" name=""/>
        <dsp:cNvSpPr/>
      </dsp:nvSpPr>
      <dsp:spPr>
        <a:xfrm>
          <a:off x="587296" y="331395"/>
          <a:ext cx="5060879" cy="5060879"/>
        </a:xfrm>
        <a:custGeom>
          <a:avLst/>
          <a:gdLst/>
          <a:ahLst/>
          <a:cxnLst/>
          <a:rect l="0" t="0" r="0" b="0"/>
          <a:pathLst>
            <a:path>
              <a:moveTo>
                <a:pt x="4489751" y="929119"/>
              </a:moveTo>
              <a:arcTo wR="2530439" hR="2530439" stAng="19244478" swAng="1280837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9DFC5-227C-454A-825F-5629EFA81579}">
      <dsp:nvSpPr>
        <dsp:cNvPr id="0" name=""/>
        <dsp:cNvSpPr/>
      </dsp:nvSpPr>
      <dsp:spPr>
        <a:xfrm>
          <a:off x="5102475" y="2092711"/>
          <a:ext cx="1014515" cy="65943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/>
            <a:t>Binomial</a:t>
          </a:r>
          <a:endParaRPr lang="en-US" sz="1000" kern="1200"/>
        </a:p>
      </dsp:txBody>
      <dsp:txXfrm>
        <a:off x="5134666" y="2124902"/>
        <a:ext cx="950133" cy="595052"/>
      </dsp:txXfrm>
    </dsp:sp>
    <dsp:sp modelId="{24B1CC61-DCD1-4EDA-AB2B-1DBCEBF527B9}">
      <dsp:nvSpPr>
        <dsp:cNvPr id="0" name=""/>
        <dsp:cNvSpPr/>
      </dsp:nvSpPr>
      <dsp:spPr>
        <a:xfrm>
          <a:off x="587296" y="331395"/>
          <a:ext cx="5060879" cy="5060879"/>
        </a:xfrm>
        <a:custGeom>
          <a:avLst/>
          <a:gdLst/>
          <a:ahLst/>
          <a:cxnLst/>
          <a:rect l="0" t="0" r="0" b="0"/>
          <a:pathLst>
            <a:path>
              <a:moveTo>
                <a:pt x="5058938" y="2431342"/>
              </a:moveTo>
              <a:arcTo wR="2530439" hR="2530439" stAng="21465336" swAng="1422088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26462E-CD02-4B70-91E8-F54280B02C21}">
      <dsp:nvSpPr>
        <dsp:cNvPr id="0" name=""/>
        <dsp:cNvSpPr/>
      </dsp:nvSpPr>
      <dsp:spPr>
        <a:xfrm>
          <a:off x="4801904" y="3797337"/>
          <a:ext cx="1014515" cy="65943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/>
            <a:t>Poisson</a:t>
          </a:r>
          <a:endParaRPr lang="en-US" sz="1000" kern="1200"/>
        </a:p>
      </dsp:txBody>
      <dsp:txXfrm>
        <a:off x="4834095" y="3829528"/>
        <a:ext cx="950133" cy="595052"/>
      </dsp:txXfrm>
    </dsp:sp>
    <dsp:sp modelId="{461C73C0-29A3-4EFE-8140-78BBFEC3734D}">
      <dsp:nvSpPr>
        <dsp:cNvPr id="0" name=""/>
        <dsp:cNvSpPr/>
      </dsp:nvSpPr>
      <dsp:spPr>
        <a:xfrm>
          <a:off x="587296" y="331395"/>
          <a:ext cx="5060879" cy="5060879"/>
        </a:xfrm>
        <a:custGeom>
          <a:avLst/>
          <a:gdLst/>
          <a:ahLst/>
          <a:cxnLst/>
          <a:rect l="0" t="0" r="0" b="0"/>
          <a:pathLst>
            <a:path>
              <a:moveTo>
                <a:pt x="4489929" y="4131541"/>
              </a:moveTo>
              <a:arcTo wR="2530439" hR="2530439" stAng="2355138" swAng="1062895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197958-B182-446B-AB7E-C65BB11E3FE8}">
      <dsp:nvSpPr>
        <dsp:cNvPr id="0" name=""/>
        <dsp:cNvSpPr/>
      </dsp:nvSpPr>
      <dsp:spPr>
        <a:xfrm>
          <a:off x="3475940" y="4909953"/>
          <a:ext cx="1014515" cy="65943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/>
            <a:t>Geométrica</a:t>
          </a:r>
          <a:endParaRPr lang="en-US" sz="1000" kern="1200"/>
        </a:p>
      </dsp:txBody>
      <dsp:txXfrm>
        <a:off x="3508131" y="4942144"/>
        <a:ext cx="950133" cy="595052"/>
      </dsp:txXfrm>
    </dsp:sp>
    <dsp:sp modelId="{EB2FCD78-71E7-4EB9-BE26-F8317DB339CB}">
      <dsp:nvSpPr>
        <dsp:cNvPr id="0" name=""/>
        <dsp:cNvSpPr/>
      </dsp:nvSpPr>
      <dsp:spPr>
        <a:xfrm>
          <a:off x="587296" y="331395"/>
          <a:ext cx="5060879" cy="5060879"/>
        </a:xfrm>
        <a:custGeom>
          <a:avLst/>
          <a:gdLst/>
          <a:ahLst/>
          <a:cxnLst/>
          <a:rect l="0" t="0" r="0" b="0"/>
          <a:pathLst>
            <a:path>
              <a:moveTo>
                <a:pt x="2882505" y="5036268"/>
              </a:moveTo>
              <a:arcTo wR="2530439" hR="2530439" stAng="4920142" swAng="827514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43F3B-25B5-49BF-BD9F-FFE6CFE60FAA}">
      <dsp:nvSpPr>
        <dsp:cNvPr id="0" name=""/>
        <dsp:cNvSpPr/>
      </dsp:nvSpPr>
      <dsp:spPr>
        <a:xfrm>
          <a:off x="1648446" y="4909953"/>
          <a:ext cx="1207658" cy="65943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/>
            <a:t>Binomial Negativa (Pascal)</a:t>
          </a:r>
          <a:endParaRPr lang="en-US" sz="1000" kern="1200"/>
        </a:p>
      </dsp:txBody>
      <dsp:txXfrm>
        <a:off x="1680637" y="4942144"/>
        <a:ext cx="1143276" cy="595052"/>
      </dsp:txXfrm>
    </dsp:sp>
    <dsp:sp modelId="{89B16D2E-1495-4325-9EDF-C32452CDAA5D}">
      <dsp:nvSpPr>
        <dsp:cNvPr id="0" name=""/>
        <dsp:cNvSpPr/>
      </dsp:nvSpPr>
      <dsp:spPr>
        <a:xfrm>
          <a:off x="587296" y="331395"/>
          <a:ext cx="5060879" cy="5060879"/>
        </a:xfrm>
        <a:custGeom>
          <a:avLst/>
          <a:gdLst/>
          <a:ahLst/>
          <a:cxnLst/>
          <a:rect l="0" t="0" r="0" b="0"/>
          <a:pathLst>
            <a:path>
              <a:moveTo>
                <a:pt x="1055622" y="4586659"/>
              </a:moveTo>
              <a:arcTo wR="2530439" hR="2530439" stAng="7538992" swAng="907439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D6C4E3-3715-4144-890A-6FFA5F2D3CA8}">
      <dsp:nvSpPr>
        <dsp:cNvPr id="0" name=""/>
        <dsp:cNvSpPr/>
      </dsp:nvSpPr>
      <dsp:spPr>
        <a:xfrm>
          <a:off x="419053" y="3797337"/>
          <a:ext cx="1014515" cy="65943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/>
            <a:t>Hipergeométrica</a:t>
          </a:r>
          <a:endParaRPr lang="en-US" sz="1000" kern="1200"/>
        </a:p>
      </dsp:txBody>
      <dsp:txXfrm>
        <a:off x="451244" y="3829528"/>
        <a:ext cx="950133" cy="595052"/>
      </dsp:txXfrm>
    </dsp:sp>
    <dsp:sp modelId="{7D7187A6-CE0B-4B80-A300-D1D577536184}">
      <dsp:nvSpPr>
        <dsp:cNvPr id="0" name=""/>
        <dsp:cNvSpPr/>
      </dsp:nvSpPr>
      <dsp:spPr>
        <a:xfrm>
          <a:off x="587296" y="331395"/>
          <a:ext cx="5060879" cy="5060879"/>
        </a:xfrm>
        <a:custGeom>
          <a:avLst/>
          <a:gdLst/>
          <a:ahLst/>
          <a:cxnLst/>
          <a:rect l="0" t="0" r="0" b="0"/>
          <a:pathLst>
            <a:path>
              <a:moveTo>
                <a:pt x="175379" y="3456084"/>
              </a:moveTo>
              <a:arcTo wR="2530439" hR="2530439" stAng="9512576" swAng="1422088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406C6-7470-4026-9FC8-7CEA43156876}">
      <dsp:nvSpPr>
        <dsp:cNvPr id="0" name=""/>
        <dsp:cNvSpPr/>
      </dsp:nvSpPr>
      <dsp:spPr>
        <a:xfrm>
          <a:off x="-6029" y="2092711"/>
          <a:ext cx="1263538" cy="65943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/>
            <a:t>Poisson-Binomial</a:t>
          </a:r>
          <a:endParaRPr lang="en-US" sz="1000" kern="1200"/>
        </a:p>
      </dsp:txBody>
      <dsp:txXfrm>
        <a:off x="26162" y="2124902"/>
        <a:ext cx="1199156" cy="595052"/>
      </dsp:txXfrm>
    </dsp:sp>
    <dsp:sp modelId="{628EDD07-2431-4AF9-8261-079048C78FC0}">
      <dsp:nvSpPr>
        <dsp:cNvPr id="0" name=""/>
        <dsp:cNvSpPr/>
      </dsp:nvSpPr>
      <dsp:spPr>
        <a:xfrm>
          <a:off x="587296" y="331395"/>
          <a:ext cx="5060879" cy="5060879"/>
        </a:xfrm>
        <a:custGeom>
          <a:avLst/>
          <a:gdLst/>
          <a:ahLst/>
          <a:cxnLst/>
          <a:rect l="0" t="0" r="0" b="0"/>
          <a:pathLst>
            <a:path>
              <a:moveTo>
                <a:pt x="122642" y="1752212"/>
              </a:moveTo>
              <a:arcTo wR="2530439" hR="2530439" stAng="11874685" swAng="1280837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2F9F5D-242D-456C-9294-70196DAA0CA7}">
      <dsp:nvSpPr>
        <dsp:cNvPr id="0" name=""/>
        <dsp:cNvSpPr/>
      </dsp:nvSpPr>
      <dsp:spPr>
        <a:xfrm>
          <a:off x="983943" y="593688"/>
          <a:ext cx="1014515" cy="65943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/>
            <a:t>Multinomial</a:t>
          </a:r>
          <a:endParaRPr lang="en-US" sz="1000" kern="1200"/>
        </a:p>
      </dsp:txBody>
      <dsp:txXfrm>
        <a:off x="1016134" y="625879"/>
        <a:ext cx="950133" cy="595052"/>
      </dsp:txXfrm>
    </dsp:sp>
    <dsp:sp modelId="{BD198F76-FB40-47C3-A922-1124CCD04C0B}">
      <dsp:nvSpPr>
        <dsp:cNvPr id="0" name=""/>
        <dsp:cNvSpPr/>
      </dsp:nvSpPr>
      <dsp:spPr>
        <a:xfrm>
          <a:off x="587296" y="331395"/>
          <a:ext cx="5060879" cy="5060879"/>
        </a:xfrm>
        <a:custGeom>
          <a:avLst/>
          <a:gdLst/>
          <a:ahLst/>
          <a:cxnLst/>
          <a:rect l="0" t="0" r="0" b="0"/>
          <a:pathLst>
            <a:path>
              <a:moveTo>
                <a:pt x="1414378" y="259419"/>
              </a:moveTo>
              <a:arcTo wR="2530439" hR="2530439" stAng="14629730" swAng="867602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5802B7-2127-446E-A8F0-A6D3BF210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D1360D-D46C-4D10-941A-83CC43508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81893E6-0A7C-437D-9935-734BDE399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A0D5-B643-4458-AB21-B6E4794C4F48}" type="datetimeFigureOut">
              <a:rPr lang="pt-BR" smtClean="0"/>
              <a:t>20/10/2020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7BF778-4821-44AE-98A7-790C5F1E8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660F18-D9E3-499A-A19A-FF27D986A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1999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AB7CC2-CF28-4767-BBDC-BE4B1C0E4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23B4806-570B-408C-9A2C-049594D32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1CF155-2BAD-4DCC-ADDC-47044834B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A0D5-B643-4458-AB21-B6E4794C4F48}" type="datetimeFigureOut">
              <a:rPr lang="pt-BR" smtClean="0"/>
              <a:t>20/10/2020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718EC5-57B2-449D-80F2-297307DF5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791017-F1A8-481E-A2BC-2AE9106F4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2072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962207-114F-47CD-8E0E-5F14B079F0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F5E5240-62CB-4EEB-AD24-8AC0AD7F1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E1A4DFC-FF41-4218-B8BF-184DAEA1D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A0D5-B643-4458-AB21-B6E4794C4F48}" type="datetimeFigureOut">
              <a:rPr lang="pt-BR" smtClean="0"/>
              <a:t>20/10/2020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36495E-A2AD-4C04-83D3-020B2D9C2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8451FC-47A0-41CD-B37F-3887BDA3E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7854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85AD32-F627-4CCF-B132-E1BE620A1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E270B9-FF45-4B76-B1F7-F15D47DBD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6F69A2-00F7-4C9D-86CE-E65C6F7CA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A0D5-B643-4458-AB21-B6E4794C4F48}" type="datetimeFigureOut">
              <a:rPr lang="pt-BR" smtClean="0"/>
              <a:t>20/10/2020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4BEECF-BF66-4D28-85D6-39A194FD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D66F185-D388-46BA-89F4-D40D95395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4524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CF3A9-EF11-4DA8-9B16-2DF7165E7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5E4F13B-993A-4986-A05A-A1200F396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776558-BB51-433A-B9B9-DAB6F0875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A0D5-B643-4458-AB21-B6E4794C4F48}" type="datetimeFigureOut">
              <a:rPr lang="pt-BR" smtClean="0"/>
              <a:t>20/10/2020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644442-7C8C-453C-BA48-F3E9A29F2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FBBA23-1886-47F9-922C-62B491624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3632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36970-FEE5-4391-AD8F-A4D1F2EBF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20C7AB-7C65-484A-A505-305EA6FD44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D270ACB-6E7A-42F0-91B1-AF01E39E0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966CE0E-7ABC-4EA2-BB6D-9B9DFACAC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A0D5-B643-4458-AB21-B6E4794C4F48}" type="datetimeFigureOut">
              <a:rPr lang="pt-BR" smtClean="0"/>
              <a:t>20/10/2020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6076355-9E98-4594-811F-72CE85D68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CD88D54-F00C-4E04-80E4-36268F3EF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738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2E94B2-E2CE-4AE1-B8D5-EDE938720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0F54123-8C5F-427B-AD05-949160541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46388BF-CA9B-4EB8-A16C-2D980B5EB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E4FB1A9-BCB3-456A-B22C-D09D203499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2D168DE-E406-4C13-B9CC-E5CA5C4931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6F955B3-19A2-4411-9990-218C5B61A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A0D5-B643-4458-AB21-B6E4794C4F48}" type="datetimeFigureOut">
              <a:rPr lang="pt-BR" smtClean="0"/>
              <a:t>20/10/2020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8BA2584-D355-497F-BE2B-C8DB86FD5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123935C-79F8-4E12-80D4-22EC2F94A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9245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B9F5FA-799F-450E-ACC9-9BA00FFA2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3D5A522-1226-4D7A-8193-8B666BB5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A0D5-B643-4458-AB21-B6E4794C4F48}" type="datetimeFigureOut">
              <a:rPr lang="pt-BR" smtClean="0"/>
              <a:t>20/10/2020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AE0BD8E-6479-41D1-89B4-A096BEBD9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CC93CEE-B1EC-4134-A548-6657A1D04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0627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7E06D96-D8AD-409A-A7DF-D8CD4ABDD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A0D5-B643-4458-AB21-B6E4794C4F48}" type="datetimeFigureOut">
              <a:rPr lang="pt-BR" smtClean="0"/>
              <a:t>20/10/2020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3CFF23B-6387-4416-B820-327BC091F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A260471-E216-4221-A4EF-EE0EDC012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7820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1509C-F953-4CC9-8C1B-F2C5AFDFC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C380F0-526E-4D16-9887-EA7DA6964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9E489F3-2942-4D3C-8160-C52050CE4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9DE62D6-E18B-4FCB-A5AF-8C0548470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A0D5-B643-4458-AB21-B6E4794C4F48}" type="datetimeFigureOut">
              <a:rPr lang="pt-BR" smtClean="0"/>
              <a:t>20/10/2020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376ACD8-46C5-4C2C-939A-A7A069D9A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428944B-ACFB-465D-8436-D6A192611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1869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28BD3C-98CB-4589-BC92-23BD64C7C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2F910AD-A4C9-4DA3-A13F-4BD21B033E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E752561-6FD5-45BF-A978-1CB71534D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BCA36B0-B4ED-478D-8926-10E650B42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A0D5-B643-4458-AB21-B6E4794C4F48}" type="datetimeFigureOut">
              <a:rPr lang="pt-BR" smtClean="0"/>
              <a:t>20/10/2020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9AA4697-3B88-4CC3-A299-A85DD62D2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0AF737F-1779-472D-A914-AFD15093E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7883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D707C5A-B6A9-4520-9AAD-0BDE66A0D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03F7D6B-D3E8-4B48-8E00-313E9F5D2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581C7AA-0739-49EF-B91F-BCB3370A47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BA0D5-B643-4458-AB21-B6E4794C4F48}" type="datetimeFigureOut">
              <a:rPr lang="pt-BR" smtClean="0"/>
              <a:t>20/10/2020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D7F465F-F8B2-42E4-8254-18B9A2BA3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ED7889-F65F-46D2-AE13-5E3E8B5AB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06D59-ACD8-43EB-A6ED-B0FD3799F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458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77C900-0E16-4D9E-980D-FE4502DCEE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95" b="-2"/>
          <a:stretch/>
        </p:blipFill>
        <p:spPr>
          <a:xfrm>
            <a:off x="3523485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A5EF271-2AC5-4654-B826-982CC7EA90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331" y="1437919"/>
            <a:ext cx="4401929" cy="1752212"/>
          </a:xfrm>
        </p:spPr>
        <p:txBody>
          <a:bodyPr anchor="b">
            <a:normAutofit/>
          </a:bodyPr>
          <a:lstStyle/>
          <a:p>
            <a:pPr algn="l"/>
            <a:r>
              <a:rPr lang="pt-BR" sz="4800" dirty="0"/>
              <a:t>PROBABILIDADE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A55644C-A9EE-45A0-A399-224B2ADE9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pt-BR" sz="2000" dirty="0"/>
              <a:t>HÉLITON R. TAVARES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431D25A-92E8-44D9-B4FE-5F4584EB7B5F}"/>
              </a:ext>
            </a:extLst>
          </p:cNvPr>
          <p:cNvSpPr txBox="1">
            <a:spLocks/>
          </p:cNvSpPr>
          <p:nvPr/>
        </p:nvSpPr>
        <p:spPr>
          <a:xfrm>
            <a:off x="459331" y="3203521"/>
            <a:ext cx="5939599" cy="6525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dirty="0"/>
              <a:t>VARIÁVEIS ALEATÓRIAS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C22B781-E689-4879-874B-DBDE8CCA46D3}"/>
              </a:ext>
            </a:extLst>
          </p:cNvPr>
          <p:cNvSpPr txBox="1">
            <a:spLocks/>
          </p:cNvSpPr>
          <p:nvPr/>
        </p:nvSpPr>
        <p:spPr>
          <a:xfrm>
            <a:off x="477981" y="3648268"/>
            <a:ext cx="3859128" cy="779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/>
              <a:t>DISCRETAS</a:t>
            </a:r>
          </a:p>
        </p:txBody>
      </p:sp>
    </p:spTree>
    <p:extLst>
      <p:ext uri="{BB962C8B-B14F-4D97-AF65-F5344CB8AC3E}">
        <p14:creationId xmlns:p14="http://schemas.microsoft.com/office/powerpoint/2010/main" val="635514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CEBF20-7541-4DA1-885B-D594F8FDD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7631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pt-BR" b="1" dirty="0"/>
              <a:t>Uniforme Discreto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95B3F61-1288-431C-9C05-91CB0393A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454333"/>
            <a:ext cx="6038095" cy="146666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BAB9C53-F3F3-4DA4-A05B-D5862EE2C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00645"/>
            <a:ext cx="6038095" cy="142857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A829BB2-F358-4E48-BA67-F89DFBA7E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7272" y="1988043"/>
            <a:ext cx="4478233" cy="240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12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D9721A-517D-483C-99CF-051F59E97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8155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pt-BR" b="1" dirty="0"/>
              <a:t>Bernoulli(p)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2821DD5-6A37-44D9-B171-FF7DBE784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60458"/>
            <a:ext cx="6095238" cy="16380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9F3FA6DD-C1A8-46A3-B9D3-257C6D820F5C}"/>
                  </a:ext>
                </a:extLst>
              </p:cNvPr>
              <p:cNvSpPr txBox="1"/>
              <p:nvPr/>
            </p:nvSpPr>
            <p:spPr>
              <a:xfrm>
                <a:off x="2811001" y="4772275"/>
                <a:ext cx="1947456" cy="3041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𝑐𝑎𝑟𝑎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9F3FA6DD-C1A8-46A3-B9D3-257C6D820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1001" y="4772275"/>
                <a:ext cx="1947456" cy="304186"/>
              </a:xfrm>
              <a:prstGeom prst="rect">
                <a:avLst/>
              </a:prstGeom>
              <a:blipFill>
                <a:blip r:embed="rId3"/>
                <a:stretch>
                  <a:fillRect l="-2188" r="-3750" b="-26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7F3DEB16-7F1D-4727-894E-206A8895EF4A}"/>
                  </a:ext>
                </a:extLst>
              </p:cNvPr>
              <p:cNvSpPr txBox="1"/>
              <p:nvPr/>
            </p:nvSpPr>
            <p:spPr>
              <a:xfrm>
                <a:off x="5421086" y="4329038"/>
                <a:ext cx="18646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𝑐𝑎𝑟𝑎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𝑐𝑜𝑟𝑜𝑎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7F3DEB16-7F1D-4727-894E-206A8895E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086" y="4329038"/>
                <a:ext cx="1864613" cy="276999"/>
              </a:xfrm>
              <a:prstGeom prst="rect">
                <a:avLst/>
              </a:prstGeom>
              <a:blipFill>
                <a:blip r:embed="rId4"/>
                <a:stretch>
                  <a:fillRect l="-1307" t="-2174" r="-4248" b="-369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8179E95A-28E2-4B65-B3DB-ACDF43973E45}"/>
                  </a:ext>
                </a:extLst>
              </p:cNvPr>
              <p:cNvSpPr txBox="1"/>
              <p:nvPr/>
            </p:nvSpPr>
            <p:spPr>
              <a:xfrm>
                <a:off x="2811001" y="3581616"/>
                <a:ext cx="31534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pt-BR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pt-BR" dirty="0"/>
                  <a:t>  </a:t>
                </a: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8179E95A-28E2-4B65-B3DB-ACDF43973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1001" y="3581616"/>
                <a:ext cx="3153427" cy="276999"/>
              </a:xfrm>
              <a:prstGeom prst="rect">
                <a:avLst/>
              </a:prstGeom>
              <a:blipFill>
                <a:blip r:embed="rId5"/>
                <a:stretch>
                  <a:fillRect l="-2708" t="-4444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Agrupar 9">
            <a:extLst>
              <a:ext uri="{FF2B5EF4-FFF2-40B4-BE49-F238E27FC236}">
                <a16:creationId xmlns:a16="http://schemas.microsoft.com/office/drawing/2014/main" id="{63CEDCF2-E899-47D3-A91D-C12BEBCC5445}"/>
              </a:ext>
            </a:extLst>
          </p:cNvPr>
          <p:cNvGrpSpPr/>
          <p:nvPr/>
        </p:nvGrpSpPr>
        <p:grpSpPr>
          <a:xfrm>
            <a:off x="838200" y="4282872"/>
            <a:ext cx="6523653" cy="876957"/>
            <a:chOff x="838200" y="4282872"/>
            <a:chExt cx="6523653" cy="876957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A1435315-1A2A-4579-9446-D49E9AF2301F}"/>
                </a:ext>
              </a:extLst>
            </p:cNvPr>
            <p:cNvSpPr txBox="1"/>
            <p:nvPr/>
          </p:nvSpPr>
          <p:spPr>
            <a:xfrm>
              <a:off x="838200" y="4282872"/>
              <a:ext cx="4582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Experimento: lançamento de uma </a:t>
              </a:r>
              <a:r>
                <a:rPr lang="pt-BR" dirty="0">
                  <a:solidFill>
                    <a:srgbClr val="C00000"/>
                  </a:solidFill>
                </a:rPr>
                <a:t>moeda</a:t>
              </a:r>
              <a:r>
                <a:rPr lang="pt-BR" dirty="0"/>
                <a:t>, com </a:t>
              </a:r>
              <a:endParaRPr lang="pt-BR" i="1" baseline="-25000" dirty="0"/>
            </a:p>
          </p:txBody>
        </p:sp>
        <p:sp>
          <p:nvSpPr>
            <p:cNvPr id="9" name="Retângulo: Cantos Arredondados 8">
              <a:extLst>
                <a:ext uri="{FF2B5EF4-FFF2-40B4-BE49-F238E27FC236}">
                  <a16:creationId xmlns:a16="http://schemas.microsoft.com/office/drawing/2014/main" id="{143ECB32-1AB9-4683-A796-F25E784CF97A}"/>
                </a:ext>
              </a:extLst>
            </p:cNvPr>
            <p:cNvSpPr/>
            <p:nvPr/>
          </p:nvSpPr>
          <p:spPr>
            <a:xfrm>
              <a:off x="838200" y="4282872"/>
              <a:ext cx="6523653" cy="876957"/>
            </a:xfrm>
            <a:prstGeom prst="roundRect">
              <a:avLst/>
            </a:prstGeom>
            <a:noFill/>
            <a:ln w="222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B3FCEB5-4782-4FCA-BF15-2831B1D70B60}"/>
              </a:ext>
            </a:extLst>
          </p:cNvPr>
          <p:cNvGrpSpPr/>
          <p:nvPr/>
        </p:nvGrpSpPr>
        <p:grpSpPr>
          <a:xfrm>
            <a:off x="803044" y="5421207"/>
            <a:ext cx="6523653" cy="876957"/>
            <a:chOff x="838200" y="4282872"/>
            <a:chExt cx="6523653" cy="876957"/>
          </a:xfrm>
        </p:grpSpPr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B18F03AA-E4F9-4B7D-83B9-7ADA0914B888}"/>
                </a:ext>
              </a:extLst>
            </p:cNvPr>
            <p:cNvSpPr txBox="1"/>
            <p:nvPr/>
          </p:nvSpPr>
          <p:spPr>
            <a:xfrm>
              <a:off x="838200" y="4282872"/>
              <a:ext cx="4582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Experimento: lançamento de um </a:t>
              </a:r>
              <a:r>
                <a:rPr lang="pt-BR" dirty="0">
                  <a:solidFill>
                    <a:srgbClr val="C00000"/>
                  </a:solidFill>
                </a:rPr>
                <a:t>dado</a:t>
              </a:r>
              <a:r>
                <a:rPr lang="pt-BR" dirty="0"/>
                <a:t>, com </a:t>
              </a:r>
              <a:endParaRPr lang="pt-BR" i="1" baseline="-25000" dirty="0"/>
            </a:p>
          </p:txBody>
        </p:sp>
        <p:sp>
          <p:nvSpPr>
            <p:cNvPr id="13" name="Retângulo: Cantos Arredondados 12">
              <a:extLst>
                <a:ext uri="{FF2B5EF4-FFF2-40B4-BE49-F238E27FC236}">
                  <a16:creationId xmlns:a16="http://schemas.microsoft.com/office/drawing/2014/main" id="{7ED0BB5E-E129-4806-AA0D-F75752454680}"/>
                </a:ext>
              </a:extLst>
            </p:cNvPr>
            <p:cNvSpPr/>
            <p:nvPr/>
          </p:nvSpPr>
          <p:spPr>
            <a:xfrm>
              <a:off x="838200" y="4282872"/>
              <a:ext cx="6523653" cy="876957"/>
            </a:xfrm>
            <a:prstGeom prst="roundRect">
              <a:avLst/>
            </a:prstGeom>
            <a:noFill/>
            <a:ln w="222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C15C6AA3-7234-4492-B492-F64F62DDB254}"/>
                  </a:ext>
                </a:extLst>
              </p:cNvPr>
              <p:cNvSpPr txBox="1"/>
              <p:nvPr/>
            </p:nvSpPr>
            <p:spPr>
              <a:xfrm>
                <a:off x="5032121" y="5467373"/>
                <a:ext cx="17154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={1,2,3,4,5,6}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C15C6AA3-7234-4492-B492-F64F62DDB2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121" y="5467373"/>
                <a:ext cx="1715470" cy="276999"/>
              </a:xfrm>
              <a:prstGeom prst="rect">
                <a:avLst/>
              </a:prstGeom>
              <a:blipFill>
                <a:blip r:embed="rId6"/>
                <a:stretch>
                  <a:fillRect l="-1418" t="-4444" r="-4965" b="-3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D4E67A1-1894-46B4-9E14-0068D76F8194}"/>
                  </a:ext>
                </a:extLst>
              </p:cNvPr>
              <p:cNvSpPr txBox="1"/>
              <p:nvPr/>
            </p:nvSpPr>
            <p:spPr>
              <a:xfrm>
                <a:off x="2912091" y="5861608"/>
                <a:ext cx="1787862" cy="3041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{1,2}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D4E67A1-1894-46B4-9E14-0068D76F8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2091" y="5861608"/>
                <a:ext cx="1787862" cy="304186"/>
              </a:xfrm>
              <a:prstGeom prst="rect">
                <a:avLst/>
              </a:prstGeom>
              <a:blipFill>
                <a:blip r:embed="rId7"/>
                <a:stretch>
                  <a:fillRect l="-2730" t="-2041" r="-4437"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ixaDeTexto 15">
            <a:extLst>
              <a:ext uri="{FF2B5EF4-FFF2-40B4-BE49-F238E27FC236}">
                <a16:creationId xmlns:a16="http://schemas.microsoft.com/office/drawing/2014/main" id="{C2350BFB-CABB-441F-B045-C3B4ED3A93B0}"/>
              </a:ext>
            </a:extLst>
          </p:cNvPr>
          <p:cNvSpPr txBox="1"/>
          <p:nvPr/>
        </p:nvSpPr>
        <p:spPr>
          <a:xfrm>
            <a:off x="951722" y="3534961"/>
            <a:ext cx="1735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1A0A78"/>
                </a:solidFill>
              </a:rPr>
              <a:t>Generalizando</a:t>
            </a:r>
            <a:r>
              <a:rPr lang="pt-BR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65649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DD2AB-8973-489D-9F14-E2545D25E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63816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pt-BR" b="1" i="1" dirty="0"/>
              <a:t>Distribuição Binomial(</a:t>
            </a:r>
            <a:r>
              <a:rPr lang="pt-BR" b="1" i="1" dirty="0" err="1"/>
              <a:t>n,p</a:t>
            </a:r>
            <a:r>
              <a:rPr lang="pt-BR" b="1" i="1" dirty="0"/>
              <a:t>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913DC43-55A6-4E9E-92AC-7A8542BA9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43286"/>
            <a:ext cx="6038095" cy="18857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EFE55F1B-A6D7-4535-8DEC-D8B1FE4EB605}"/>
                  </a:ext>
                </a:extLst>
              </p:cNvPr>
              <p:cNvSpPr txBox="1"/>
              <p:nvPr/>
            </p:nvSpPr>
            <p:spPr>
              <a:xfrm>
                <a:off x="2241834" y="4324236"/>
                <a:ext cx="2268121" cy="276999"/>
              </a:xfrm>
              <a:prstGeom prst="rect">
                <a:avLst/>
              </a:prstGeom>
              <a:noFill/>
              <a:ln w="22225">
                <a:solidFill>
                  <a:srgbClr val="FFC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EFE55F1B-A6D7-4535-8DEC-D8B1FE4EB6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834" y="4324236"/>
                <a:ext cx="2268121" cy="276999"/>
              </a:xfrm>
              <a:prstGeom prst="rect">
                <a:avLst/>
              </a:prstGeom>
              <a:blipFill>
                <a:blip r:embed="rId3"/>
                <a:stretch>
                  <a:fillRect l="-1596" b="-10000"/>
                </a:stretch>
              </a:blipFill>
              <a:ln w="22225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ixaDeTexto 7">
            <a:extLst>
              <a:ext uri="{FF2B5EF4-FFF2-40B4-BE49-F238E27FC236}">
                <a16:creationId xmlns:a16="http://schemas.microsoft.com/office/drawing/2014/main" id="{9D4F0EF7-3A15-41DD-9774-3A899BEE291C}"/>
              </a:ext>
            </a:extLst>
          </p:cNvPr>
          <p:cNvSpPr txBox="1"/>
          <p:nvPr/>
        </p:nvSpPr>
        <p:spPr>
          <a:xfrm>
            <a:off x="838200" y="3761202"/>
            <a:ext cx="5878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/>
              <a:t>Obs</a:t>
            </a:r>
            <a:r>
              <a:rPr lang="pt-BR" dirty="0"/>
              <a:t>: Se X</a:t>
            </a:r>
            <a:r>
              <a:rPr lang="pt-BR" baseline="-25000" dirty="0"/>
              <a:t>1</a:t>
            </a:r>
            <a:r>
              <a:rPr lang="pt-BR" dirty="0"/>
              <a:t>, X</a:t>
            </a:r>
            <a:r>
              <a:rPr lang="pt-BR" baseline="-25000" dirty="0"/>
              <a:t>2</a:t>
            </a:r>
            <a:r>
              <a:rPr lang="pt-BR" dirty="0"/>
              <a:t>... São Bern(p) independentes, então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66652B2-9B6B-44E4-A733-BAAED7BED3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498" y="708711"/>
            <a:ext cx="4970801" cy="237972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9E901FF8-EAB0-4562-AC5E-91F6C497AA51}"/>
              </a:ext>
            </a:extLst>
          </p:cNvPr>
          <p:cNvSpPr txBox="1"/>
          <p:nvPr/>
        </p:nvSpPr>
        <p:spPr>
          <a:xfrm>
            <a:off x="763555" y="4862866"/>
            <a:ext cx="587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Dedução da fórmula</a:t>
            </a:r>
            <a:r>
              <a:rPr lang="pt-BR" dirty="0"/>
              <a:t>: a probabilidade de uma particular realização (x</a:t>
            </a:r>
            <a:r>
              <a:rPr lang="pt-BR" baseline="-25000" dirty="0"/>
              <a:t>1</a:t>
            </a:r>
            <a:r>
              <a:rPr lang="pt-BR" dirty="0"/>
              <a:t>,x</a:t>
            </a:r>
            <a:r>
              <a:rPr lang="pt-BR" baseline="-25000" dirty="0"/>
              <a:t>2</a:t>
            </a:r>
            <a:r>
              <a:rPr lang="pt-BR" dirty="0"/>
              <a:t>,...,</a:t>
            </a:r>
            <a:r>
              <a:rPr lang="pt-BR" dirty="0" err="1"/>
              <a:t>x</a:t>
            </a:r>
            <a:r>
              <a:rPr lang="pt-BR" baseline="-25000" dirty="0" err="1"/>
              <a:t>n</a:t>
            </a:r>
            <a:r>
              <a:rPr lang="pt-BR" dirty="0"/>
              <a:t>) é </a:t>
            </a:r>
            <a:r>
              <a:rPr lang="pt-BR" i="1" dirty="0" err="1"/>
              <a:t>p</a:t>
            </a:r>
            <a:r>
              <a:rPr lang="pt-BR" i="1" baseline="30000" dirty="0" err="1"/>
              <a:t>x</a:t>
            </a:r>
            <a:r>
              <a:rPr lang="pt-BR" i="1" dirty="0"/>
              <a:t>(1-p)</a:t>
            </a:r>
            <a:r>
              <a:rPr lang="pt-BR" i="1" baseline="30000" dirty="0"/>
              <a:t>n-x</a:t>
            </a:r>
            <a:r>
              <a:rPr lang="pt-BR" dirty="0"/>
              <a:t>. No entanto, temos possibilidades.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64AA28E1-ACC5-47AF-9337-F96106E6DFB4}"/>
                  </a:ext>
                </a:extLst>
              </p:cNvPr>
              <p:cNvSpPr txBox="1"/>
              <p:nvPr/>
            </p:nvSpPr>
            <p:spPr>
              <a:xfrm>
                <a:off x="5768373" y="5148517"/>
                <a:ext cx="416268" cy="4158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64AA28E1-ACC5-47AF-9337-F96106E6D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373" y="5148517"/>
                <a:ext cx="416268" cy="415883"/>
              </a:xfrm>
              <a:prstGeom prst="rect">
                <a:avLst/>
              </a:prstGeom>
              <a:blipFill>
                <a:blip r:embed="rId5"/>
                <a:stretch>
                  <a:fillRect t="-2941" b="-1323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ixaDeTexto 11">
            <a:extLst>
              <a:ext uri="{FF2B5EF4-FFF2-40B4-BE49-F238E27FC236}">
                <a16:creationId xmlns:a16="http://schemas.microsoft.com/office/drawing/2014/main" id="{799FC1BC-90F2-469B-BBEE-D1AC379F4A0C}"/>
              </a:ext>
            </a:extLst>
          </p:cNvPr>
          <p:cNvSpPr txBox="1"/>
          <p:nvPr/>
        </p:nvSpPr>
        <p:spPr>
          <a:xfrm>
            <a:off x="2416629" y="5786196"/>
            <a:ext cx="264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 F </a:t>
            </a:r>
            <a:r>
              <a:rPr lang="pt-BR" dirty="0" err="1"/>
              <a:t>F</a:t>
            </a:r>
            <a:r>
              <a:rPr lang="pt-BR" dirty="0"/>
              <a:t> S </a:t>
            </a:r>
            <a:r>
              <a:rPr lang="pt-BR" dirty="0" err="1"/>
              <a:t>S</a:t>
            </a:r>
            <a:r>
              <a:rPr lang="pt-BR" dirty="0"/>
              <a:t> ...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2E9CA0B-D2D6-4F1A-8287-62986193D51A}"/>
              </a:ext>
            </a:extLst>
          </p:cNvPr>
          <p:cNvSpPr txBox="1"/>
          <p:nvPr/>
        </p:nvSpPr>
        <p:spPr>
          <a:xfrm>
            <a:off x="2416629" y="5970862"/>
            <a:ext cx="3368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1 0 0 1 1 </a:t>
            </a:r>
            <a:r>
              <a:rPr lang="pt-BR" dirty="0"/>
              <a:t>...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78B69EB-3542-4FE5-B017-555394E99CB9}"/>
              </a:ext>
            </a:extLst>
          </p:cNvPr>
          <p:cNvSpPr txBox="1"/>
          <p:nvPr/>
        </p:nvSpPr>
        <p:spPr>
          <a:xfrm>
            <a:off x="2416629" y="5601530"/>
            <a:ext cx="3368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1 2 3 4 5 </a:t>
            </a:r>
            <a:r>
              <a:rPr lang="pt-BR" dirty="0"/>
              <a:t>...</a:t>
            </a:r>
          </a:p>
        </p:txBody>
      </p:sp>
      <p:pic>
        <p:nvPicPr>
          <p:cNvPr id="1026" name="Picture 2" descr="Distribuição binomial (Galileu, 2016) | Download Scientific Diagram">
            <a:extLst>
              <a:ext uri="{FF2B5EF4-FFF2-40B4-BE49-F238E27FC236}">
                <a16:creationId xmlns:a16="http://schemas.microsoft.com/office/drawing/2014/main" id="{DE42760F-D6D9-4EDA-BA37-25DF18340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006" y="3877887"/>
            <a:ext cx="4624194" cy="206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858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45379-CE20-4FE8-B9F6-6BDFE2D7D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8375"/>
          </a:xfrm>
          <a:solidFill>
            <a:srgbClr val="7030A0"/>
          </a:solidFill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Distribuição Geométrica(p)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2141549-B6FC-447C-9F99-708537BDA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50067"/>
            <a:ext cx="6142857" cy="2200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E53B2EB-9AE6-4279-8E9C-DCA76FD64901}"/>
              </a:ext>
            </a:extLst>
          </p:cNvPr>
          <p:cNvSpPr txBox="1"/>
          <p:nvPr/>
        </p:nvSpPr>
        <p:spPr>
          <a:xfrm>
            <a:off x="1024057" y="3750067"/>
            <a:ext cx="10731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1 2 3 4 5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0 0 0 0 1</a:t>
            </a:r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2085D603-9E75-42FB-8AF4-64FEB57663D3}"/>
              </a:ext>
            </a:extLst>
          </p:cNvPr>
          <p:cNvSpPr/>
          <p:nvPr/>
        </p:nvSpPr>
        <p:spPr>
          <a:xfrm>
            <a:off x="2097248" y="4051883"/>
            <a:ext cx="528506" cy="226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A82CEA99-FE97-417A-A848-3CB2C95847D5}"/>
                  </a:ext>
                </a:extLst>
              </p:cNvPr>
              <p:cNvSpPr txBox="1"/>
              <p:nvPr/>
            </p:nvSpPr>
            <p:spPr>
              <a:xfrm>
                <a:off x="2818702" y="4354103"/>
                <a:ext cx="298357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d>
                        <m:d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d>
                        <m:d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d>
                        <m:d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A82CEA99-FE97-417A-A848-3CB2C95847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702" y="4354103"/>
                <a:ext cx="2983573" cy="215444"/>
              </a:xfrm>
              <a:prstGeom prst="rect">
                <a:avLst/>
              </a:prstGeom>
              <a:blipFill>
                <a:blip r:embed="rId3"/>
                <a:stretch>
                  <a:fillRect l="-816" r="-816" b="-222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6EC961A2-BBF8-41C6-A3CD-3500E13B1F8C}"/>
                  </a:ext>
                </a:extLst>
              </p:cNvPr>
              <p:cNvSpPr txBox="1"/>
              <p:nvPr/>
            </p:nvSpPr>
            <p:spPr>
              <a:xfrm>
                <a:off x="2863976" y="4026634"/>
                <a:ext cx="6129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6EC961A2-BBF8-41C6-A3CD-3500E13B1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976" y="4026634"/>
                <a:ext cx="612925" cy="276999"/>
              </a:xfrm>
              <a:prstGeom prst="rect">
                <a:avLst/>
              </a:prstGeom>
              <a:blipFill>
                <a:blip r:embed="rId4"/>
                <a:stretch>
                  <a:fillRect l="-5000" r="-9000" b="-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2BFF64DB-91AD-4144-96BD-388C5681FFF1}"/>
                  </a:ext>
                </a:extLst>
              </p:cNvPr>
              <p:cNvSpPr txBox="1"/>
              <p:nvPr/>
            </p:nvSpPr>
            <p:spPr>
              <a:xfrm>
                <a:off x="1024057" y="5066950"/>
                <a:ext cx="5838137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/>
                  <a:t>Obs</a:t>
                </a:r>
                <a:r>
                  <a:rPr lang="pt-BR" dirty="0"/>
                  <a:t>: </a:t>
                </a:r>
                <a:r>
                  <a:rPr lang="pt-BR" sz="1600" dirty="0"/>
                  <a:t>Poderíamos definir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pt-BR" sz="1600" dirty="0"/>
                  <a:t> como o “número de ensaios até o primeiro sucesso (inclusive), logo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2BFF64DB-91AD-4144-96BD-388C5681F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057" y="5066950"/>
                <a:ext cx="5838137" cy="615553"/>
              </a:xfrm>
              <a:prstGeom prst="rect">
                <a:avLst/>
              </a:prstGeom>
              <a:blipFill>
                <a:blip r:embed="rId5"/>
                <a:stretch>
                  <a:fillRect l="-939" t="-4950" b="-118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EA521A1B-9251-461D-99E7-0AD494438A6E}"/>
                  </a:ext>
                </a:extLst>
              </p:cNvPr>
              <p:cNvSpPr txBox="1"/>
              <p:nvPr/>
            </p:nvSpPr>
            <p:spPr>
              <a:xfrm>
                <a:off x="2316121" y="5778708"/>
                <a:ext cx="156318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pt-B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pt-BR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400" b="0" i="1" smtClean="0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pt-BR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pt-BR" sz="1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pt-BR" sz="1400" dirty="0"/>
                  <a:t>,</a:t>
                </a:r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EA521A1B-9251-461D-99E7-0AD494438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121" y="5778708"/>
                <a:ext cx="1563185" cy="215444"/>
              </a:xfrm>
              <a:prstGeom prst="rect">
                <a:avLst/>
              </a:prstGeom>
              <a:blipFill>
                <a:blip r:embed="rId6"/>
                <a:stretch>
                  <a:fillRect l="-4297" t="-22857" r="-6250" b="-542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AB8A1F3A-FDE0-4A41-887A-71B222C66E47}"/>
                  </a:ext>
                </a:extLst>
              </p:cNvPr>
              <p:cNvSpPr txBox="1"/>
              <p:nvPr/>
            </p:nvSpPr>
            <p:spPr>
              <a:xfrm>
                <a:off x="4102976" y="5778708"/>
                <a:ext cx="9818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=1,2,3….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AB8A1F3A-FDE0-4A41-887A-71B222C66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976" y="5778708"/>
                <a:ext cx="981872" cy="215444"/>
              </a:xfrm>
              <a:prstGeom prst="rect">
                <a:avLst/>
              </a:prstGeom>
              <a:blipFill>
                <a:blip r:embed="rId7"/>
                <a:stretch>
                  <a:fillRect l="-3727" b="-228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9131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D38917-0710-4EC1-8200-431A527E0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8506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pt-BR" sz="4000" b="1" dirty="0"/>
              <a:t>Modelo Binomial Negativo (Pascal)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39C8815-AEA5-4244-9D92-B7BB48915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78312"/>
            <a:ext cx="6000000" cy="219047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8B1CA06-32AC-4619-88EF-D631D574823F}"/>
              </a:ext>
            </a:extLst>
          </p:cNvPr>
          <p:cNvSpPr txBox="1"/>
          <p:nvPr/>
        </p:nvSpPr>
        <p:spPr>
          <a:xfrm>
            <a:off x="838200" y="3867833"/>
            <a:ext cx="157782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1 2 3 4 5 6 7 8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0 0 0 0 1 0 0 1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A3FA1C35-15F4-4110-9A6E-F0E3176EBA55}"/>
                  </a:ext>
                </a:extLst>
              </p:cNvPr>
              <p:cNvSpPr txBox="1"/>
              <p:nvPr/>
            </p:nvSpPr>
            <p:spPr>
              <a:xfrm>
                <a:off x="2541865" y="4102494"/>
                <a:ext cx="8053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A3FA1C35-15F4-4110-9A6E-F0E3176EBA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1865" y="4102494"/>
                <a:ext cx="805343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84DF27A2-0662-4154-85FA-EE5A9D8B9FDD}"/>
                  </a:ext>
                </a:extLst>
              </p:cNvPr>
              <p:cNvSpPr txBox="1"/>
              <p:nvPr/>
            </p:nvSpPr>
            <p:spPr>
              <a:xfrm>
                <a:off x="2541864" y="4369270"/>
                <a:ext cx="8053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84DF27A2-0662-4154-85FA-EE5A9D8B9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1864" y="4369270"/>
                <a:ext cx="805343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ixaDeTexto 9">
            <a:extLst>
              <a:ext uri="{FF2B5EF4-FFF2-40B4-BE49-F238E27FC236}">
                <a16:creationId xmlns:a16="http://schemas.microsoft.com/office/drawing/2014/main" id="{073E9604-AA6D-40BE-873D-4229B5FBE4B9}"/>
              </a:ext>
            </a:extLst>
          </p:cNvPr>
          <p:cNvSpPr txBox="1"/>
          <p:nvPr/>
        </p:nvSpPr>
        <p:spPr>
          <a:xfrm>
            <a:off x="838200" y="5308306"/>
            <a:ext cx="569612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1A0A78"/>
                </a:solidFill>
              </a:rPr>
              <a:t>Número de FRACASSOS anteriores ao primeiro sucesso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1A0A78"/>
                </a:solidFill>
              </a:rPr>
              <a:t>Número de ENSAIOS anteriores ao primeiro sucesso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1A0A78"/>
                </a:solidFill>
              </a:rPr>
              <a:t>Número de FRACASSOS até ao primeiro sucesso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1A0A78"/>
                </a:solidFill>
              </a:rPr>
              <a:t>Número de ENSAIOS até ao primeiro sucesso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FE04F6B-8283-4D2E-8BA6-4216CA9B0102}"/>
              </a:ext>
            </a:extLst>
          </p:cNvPr>
          <p:cNvSpPr txBox="1"/>
          <p:nvPr/>
        </p:nvSpPr>
        <p:spPr>
          <a:xfrm>
            <a:off x="1145096" y="4982505"/>
            <a:ext cx="3598877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Possíveis definições da BN: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EBABA844-B218-4345-A45A-7A8A5C7B7A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2271" y="2092318"/>
            <a:ext cx="4603951" cy="2010176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285F8413-65E8-44C6-A8A5-3DB055F0DB93}"/>
              </a:ext>
            </a:extLst>
          </p:cNvPr>
          <p:cNvSpPr txBox="1"/>
          <p:nvPr/>
        </p:nvSpPr>
        <p:spPr>
          <a:xfrm>
            <a:off x="7122253" y="1702965"/>
            <a:ext cx="4169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/>
              <a:t>O problema dos pontos:</a:t>
            </a:r>
          </a:p>
        </p:txBody>
      </p:sp>
    </p:spTree>
    <p:extLst>
      <p:ext uri="{BB962C8B-B14F-4D97-AF65-F5344CB8AC3E}">
        <p14:creationId xmlns:p14="http://schemas.microsoft.com/office/powerpoint/2010/main" val="1902060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C2D00B-6ADD-4E21-83F0-39EA30856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9583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pt-BR" b="1" i="1" dirty="0"/>
              <a:t>Distribuição </a:t>
            </a:r>
            <a:r>
              <a:rPr lang="pt-BR" b="1" i="1" dirty="0" err="1"/>
              <a:t>Hipergemétrica</a:t>
            </a:r>
            <a:r>
              <a:rPr lang="pt-BR" b="1" i="1" dirty="0"/>
              <a:t>(</a:t>
            </a:r>
            <a:r>
              <a:rPr lang="pt-BR" b="1" i="1" dirty="0" err="1"/>
              <a:t>m,n,r</a:t>
            </a:r>
            <a:r>
              <a:rPr lang="pt-BR" b="1" i="1" dirty="0"/>
              <a:t>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0D67470-BF23-4B6A-B98B-D136ABE68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98" y="1690688"/>
            <a:ext cx="6057143" cy="2542857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46BE7797-B2E2-471E-9ADD-192DA63D7817}"/>
              </a:ext>
            </a:extLst>
          </p:cNvPr>
          <p:cNvSpPr/>
          <p:nvPr/>
        </p:nvSpPr>
        <p:spPr>
          <a:xfrm>
            <a:off x="1875453" y="4422710"/>
            <a:ext cx="1324947" cy="15582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</a:t>
            </a:r>
          </a:p>
          <a:p>
            <a:pPr algn="ctr"/>
            <a:endParaRPr lang="pt-BR" dirty="0"/>
          </a:p>
          <a:p>
            <a:pPr algn="ctr"/>
            <a:r>
              <a:rPr lang="pt-BR" i="1" dirty="0"/>
              <a:t>m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64C10AB6-67EA-4205-88C4-D69B9453A1FF}"/>
              </a:ext>
            </a:extLst>
          </p:cNvPr>
          <p:cNvSpPr/>
          <p:nvPr/>
        </p:nvSpPr>
        <p:spPr>
          <a:xfrm>
            <a:off x="3611974" y="4388206"/>
            <a:ext cx="1324947" cy="15582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II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n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9CB4D9F4-8F6F-42A0-A419-B7EEF9C4093B}"/>
              </a:ext>
            </a:extLst>
          </p:cNvPr>
          <p:cNvSpPr/>
          <p:nvPr/>
        </p:nvSpPr>
        <p:spPr>
          <a:xfrm>
            <a:off x="2801923" y="4865615"/>
            <a:ext cx="1324947" cy="5788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i="1" dirty="0"/>
              <a:t>r</a:t>
            </a:r>
          </a:p>
          <a:p>
            <a:pPr algn="ctr"/>
            <a:r>
              <a:rPr lang="pt-BR" sz="1400" i="1" dirty="0"/>
              <a:t>(k, r-k)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D742C19-2F09-4C45-AE72-5E82114B0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5081" y="2686107"/>
            <a:ext cx="4279885" cy="3806768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7872B56-7F2F-408C-9D07-A68E074B8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5081" y="1368104"/>
            <a:ext cx="3992769" cy="1214607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55508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F3488B16-4145-4BF3-B6EC-D0D4F93C7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433" y="414623"/>
            <a:ext cx="7362387" cy="90178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800" b="1" i="1" dirty="0" err="1">
                <a:solidFill>
                  <a:srgbClr val="1A0A78"/>
                </a:solidFill>
              </a:rPr>
              <a:t>Distribuição</a:t>
            </a:r>
            <a:r>
              <a:rPr lang="en-US" sz="5800" b="1" i="1" dirty="0">
                <a:solidFill>
                  <a:srgbClr val="1A0A78"/>
                </a:solidFill>
              </a:rPr>
              <a:t> de Poisson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DD43F0A-9A7C-47CC-A38F-9F7154BEDD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1" b="-1"/>
          <a:stretch/>
        </p:blipFill>
        <p:spPr>
          <a:xfrm>
            <a:off x="699433" y="1316405"/>
            <a:ext cx="5396567" cy="1735613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E23F2D-7732-4DDA-8968-587F688C65E1}"/>
              </a:ext>
            </a:extLst>
          </p:cNvPr>
          <p:cNvSpPr/>
          <p:nvPr/>
        </p:nvSpPr>
        <p:spPr>
          <a:xfrm>
            <a:off x="2835479" y="5768204"/>
            <a:ext cx="6560191" cy="95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80071F9-F118-41D7-915D-8E81401FD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69" y="3489892"/>
            <a:ext cx="4711905" cy="2823943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F7C8F98-D8AB-404A-A2EE-E10F44E4B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840" y="1572945"/>
            <a:ext cx="5095355" cy="4870432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782996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553A104-42F6-4F59-8CC3-27F81EDCA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229" y="676730"/>
            <a:ext cx="10515600" cy="557664"/>
          </a:xfrm>
        </p:spPr>
        <p:txBody>
          <a:bodyPr>
            <a:normAutofit fontScale="90000"/>
          </a:bodyPr>
          <a:lstStyle/>
          <a:p>
            <a:r>
              <a:rPr lang="pt-BR" dirty="0"/>
              <a:t>1. </a:t>
            </a:r>
            <a:r>
              <a:rPr lang="pt-BR" sz="3100" b="1" i="0" u="none" strike="noStrike" baseline="0" dirty="0">
                <a:latin typeface="Times New Roman" panose="02020603050405020304" pitchFamily="18" charset="0"/>
              </a:rPr>
              <a:t>Conceitos Básicos em Probabilidade</a:t>
            </a:r>
            <a:endParaRPr lang="pt-BR" sz="31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CC38EF7-F4C7-4279-A65B-46BAF67E05BF}"/>
              </a:ext>
            </a:extLst>
          </p:cNvPr>
          <p:cNvSpPr txBox="1"/>
          <p:nvPr/>
        </p:nvSpPr>
        <p:spPr>
          <a:xfrm>
            <a:off x="793228" y="1479641"/>
            <a:ext cx="105155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400" b="0" i="0" u="none" strike="noStrike" baseline="0" dirty="0">
                <a:latin typeface="Times New Roman" panose="02020603050405020304" pitchFamily="18" charset="0"/>
              </a:rPr>
              <a:t>Encontramos, na natureza, muitas situações que envolvem incertezas.</a:t>
            </a:r>
          </a:p>
          <a:p>
            <a:pPr algn="l"/>
            <a:r>
              <a:rPr lang="pt-BR" sz="2400" b="0" i="0" u="none" strike="noStrike" baseline="0" dirty="0">
                <a:latin typeface="Times New Roman" panose="02020603050405020304" pitchFamily="18" charset="0"/>
              </a:rPr>
              <a:t>Elas são denominadas de </a:t>
            </a:r>
            <a:r>
              <a:rPr lang="pt-BR" sz="2400" b="0" i="1" u="none" strike="noStrike" baseline="0" dirty="0">
                <a:latin typeface="Times New Roman" panose="02020603050405020304" pitchFamily="18" charset="0"/>
              </a:rPr>
              <a:t>fenômenos </a:t>
            </a:r>
            <a:r>
              <a:rPr lang="pt-BR" sz="2400" b="0" i="0" u="none" strike="noStrike" baseline="0" dirty="0">
                <a:latin typeface="Times New Roman" panose="02020603050405020304" pitchFamily="18" charset="0"/>
              </a:rPr>
              <a:t>ou </a:t>
            </a:r>
            <a:r>
              <a:rPr lang="pt-BR" sz="2400" b="0" i="1" u="none" strike="noStrike" baseline="0" dirty="0">
                <a:latin typeface="Times New Roman" panose="02020603050405020304" pitchFamily="18" charset="0"/>
              </a:rPr>
              <a:t>experimentos aleatórios</a:t>
            </a:r>
            <a:endParaRPr lang="pt-BR" sz="2400" dirty="0"/>
          </a:p>
        </p:txBody>
      </p:sp>
      <p:pic>
        <p:nvPicPr>
          <p:cNvPr id="1026" name="Picture 2" descr="Variável aleatória – Wikipédia, a enciclopédia livre">
            <a:extLst>
              <a:ext uri="{FF2B5EF4-FFF2-40B4-BE49-F238E27FC236}">
                <a16:creationId xmlns:a16="http://schemas.microsoft.com/office/drawing/2014/main" id="{80ADC4BF-1194-4EE4-AEE6-22D767A8F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28" y="3429000"/>
            <a:ext cx="47625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EB3E2B9-EE8D-43CE-8489-1855AA9C246C}"/>
              </a:ext>
            </a:extLst>
          </p:cNvPr>
          <p:cNvSpPr txBox="1"/>
          <p:nvPr/>
        </p:nvSpPr>
        <p:spPr>
          <a:xfrm>
            <a:off x="793228" y="2555885"/>
            <a:ext cx="7772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0" i="0" u="none" strike="noStrike" baseline="0" dirty="0">
                <a:latin typeface="SFSS1000"/>
              </a:rPr>
              <a:t>Exemplo: lançamento de uma moeda, um dado,  medir altura, . . .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C8017B82-35B6-4B1D-87F8-4183F1B7FF17}"/>
                  </a:ext>
                </a:extLst>
              </p:cNvPr>
              <p:cNvSpPr txBox="1"/>
              <p:nvPr/>
            </p:nvSpPr>
            <p:spPr>
              <a:xfrm>
                <a:off x="5066181" y="3211710"/>
                <a:ext cx="6098240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pt-BR" sz="1800" b="0" i="0" u="none" strike="noStrike" baseline="0" dirty="0">
                    <a:latin typeface="SFSS1000"/>
                  </a:rPr>
                  <a:t>Em probabilidade, uma função </a:t>
                </a:r>
                <a:r>
                  <a:rPr lang="pt-BR" sz="1800" b="0" i="0" u="none" strike="noStrike" baseline="0" dirty="0">
                    <a:latin typeface="CMSSI10"/>
                  </a:rPr>
                  <a:t>X </a:t>
                </a:r>
                <a:r>
                  <a:rPr lang="pt-BR" sz="1800" b="0" i="0" u="none" strike="noStrike" baseline="0" dirty="0">
                    <a:latin typeface="SFSS1000"/>
                  </a:rPr>
                  <a:t>que associa a cada evento </a:t>
                </a:r>
                <a14:m>
                  <m:oMath xmlns:m="http://schemas.openxmlformats.org/officeDocument/2006/math">
                    <m:r>
                      <a:rPr lang="pt-BR" sz="1800" b="0" i="1" u="none" strike="noStrike" baseline="0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pt-BR" sz="1800" b="0" i="1" u="none" strike="noStrike" baseline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1800" b="0" i="0" u="none" strike="noStrike" baseline="0" dirty="0">
                    <a:latin typeface="SFSS1000"/>
                  </a:rPr>
                  <a:t>do espaço amostral um </a:t>
                </a:r>
                <a:r>
                  <a:rPr lang="pt-BR" sz="2400" b="0" i="0" u="none" strike="noStrike" baseline="0" dirty="0">
                    <a:latin typeface="SFSS1000"/>
                  </a:rPr>
                  <a:t>número</a:t>
                </a:r>
                <a:r>
                  <a:rPr lang="pt-BR" sz="1800" b="0" i="0" u="none" strike="noStrike" baseline="0" dirty="0">
                    <a:latin typeface="SFSS1000"/>
                  </a:rPr>
                  <a:t> real </a:t>
                </a:r>
                <a14:m>
                  <m:oMath xmlns:m="http://schemas.openxmlformats.org/officeDocument/2006/math">
                    <m:r>
                      <a:rPr lang="pt-BR" sz="1800" b="0" i="1" u="none" strike="noStrike" baseline="0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pt-BR" sz="18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800" b="0" i="1" u="none" strike="noStrike" baseline="0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pt-BR" sz="1800" b="0" i="1" u="none" strike="noStrike" baseline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pt-BR" sz="1800" b="0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pt-BR" sz="1800" b="0" i="1" u="none" strike="noStrike" baseline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1800" b="0" i="0" u="none" strike="noStrike" baseline="-25000" dirty="0">
                    <a:latin typeface="SFSS1000"/>
                  </a:rPr>
                  <a:t>,</a:t>
                </a:r>
                <a:r>
                  <a:rPr lang="pt-BR" sz="1800" b="0" i="0" u="none" strike="noStrike" baseline="0" dirty="0">
                    <a:latin typeface="SFSS1000"/>
                  </a:rPr>
                  <a:t> é denominada uma </a:t>
                </a:r>
                <a:r>
                  <a:rPr lang="pt-BR" sz="1800" b="0" i="0" u="none" strike="noStrike" baseline="0" dirty="0">
                    <a:latin typeface="SFSX1000"/>
                  </a:rPr>
                  <a:t>variável aleatória </a:t>
                </a:r>
                <a:r>
                  <a:rPr lang="pt-BR" sz="1800" b="0" i="0" u="none" strike="noStrike" baseline="0" dirty="0">
                    <a:latin typeface="SFSS1000"/>
                  </a:rPr>
                  <a:t>(V.A.)</a:t>
                </a: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C8017B82-35B6-4B1D-87F8-4183F1B7FF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181" y="3211710"/>
                <a:ext cx="6098240" cy="1015663"/>
              </a:xfrm>
              <a:prstGeom prst="rect">
                <a:avLst/>
              </a:prstGeom>
              <a:blipFill>
                <a:blip r:embed="rId3"/>
                <a:stretch>
                  <a:fillRect l="-800" t="-3614" b="-90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ixaDeTexto 9">
            <a:extLst>
              <a:ext uri="{FF2B5EF4-FFF2-40B4-BE49-F238E27FC236}">
                <a16:creationId xmlns:a16="http://schemas.microsoft.com/office/drawing/2014/main" id="{6957BB83-6217-4D3F-864F-BC64DBFE6E65}"/>
              </a:ext>
            </a:extLst>
          </p:cNvPr>
          <p:cNvSpPr txBox="1"/>
          <p:nvPr/>
        </p:nvSpPr>
        <p:spPr>
          <a:xfrm>
            <a:off x="5516656" y="4504372"/>
            <a:ext cx="60982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000" b="0" i="0" u="none" strike="noStrike" baseline="0" dirty="0">
                <a:latin typeface="SFSS1000"/>
              </a:rPr>
              <a:t>Uma </a:t>
            </a:r>
            <a:r>
              <a:rPr lang="pt-BR" sz="2000" b="1" i="0" u="none" strike="noStrike" baseline="0" dirty="0">
                <a:latin typeface="SFSS1000"/>
              </a:rPr>
              <a:t>variável aleatória </a:t>
            </a:r>
            <a:r>
              <a:rPr lang="pt-BR" sz="2000" b="0" i="0" u="none" strike="noStrike" baseline="0" dirty="0">
                <a:latin typeface="SFSS1000"/>
              </a:rPr>
              <a:t>pode ser classificada como </a:t>
            </a:r>
            <a:r>
              <a:rPr lang="pt-BR" sz="2000" b="0" i="0" u="none" strike="noStrike" baseline="0" dirty="0">
                <a:latin typeface="SFSX1000"/>
              </a:rPr>
              <a:t>discreta </a:t>
            </a:r>
            <a:r>
              <a:rPr lang="pt-BR" sz="2000" b="0" i="0" u="none" strike="noStrike" baseline="0" dirty="0">
                <a:latin typeface="SFSS1000"/>
              </a:rPr>
              <a:t>ou </a:t>
            </a:r>
            <a:r>
              <a:rPr lang="pt-BR" sz="2000" b="0" i="0" u="none" strike="noStrike" baseline="0" dirty="0">
                <a:latin typeface="SFSX1000"/>
              </a:rPr>
              <a:t>contínua</a:t>
            </a:r>
            <a:r>
              <a:rPr lang="pt-BR" sz="2000" b="0" i="0" u="none" strike="noStrike" baseline="0" dirty="0">
                <a:latin typeface="SFSS1000"/>
              </a:rPr>
              <a:t>, dependendo do domínio dos valores de </a:t>
            </a:r>
            <a:r>
              <a:rPr lang="pt-BR" sz="2000" b="0" i="0" u="none" strike="noStrike" baseline="0" dirty="0">
                <a:latin typeface="CMSSI10"/>
              </a:rPr>
              <a:t>X</a:t>
            </a:r>
            <a:r>
              <a:rPr lang="pt-BR" sz="2000" b="0" i="0" u="none" strike="noStrike" baseline="0" dirty="0">
                <a:latin typeface="SFSS1000"/>
              </a:rPr>
              <a:t>.</a:t>
            </a:r>
            <a:endParaRPr lang="pt-BR" sz="20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9735D05-BFE6-4FD7-904E-CF4EAB5240E0}"/>
              </a:ext>
            </a:extLst>
          </p:cNvPr>
          <p:cNvSpPr txBox="1"/>
          <p:nvPr/>
        </p:nvSpPr>
        <p:spPr>
          <a:xfrm>
            <a:off x="0" y="0"/>
            <a:ext cx="12192000" cy="43148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936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442"/>
    </mc:Choice>
    <mc:Fallback xmlns="">
      <p:transition spd="slow" advTm="17544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F72BBB-D995-44C9-9C3F-014E39CCB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8" y="169806"/>
            <a:ext cx="10515600" cy="764428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pt-BR" b="1" dirty="0"/>
              <a:t>Definição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D3E3678-6A48-43E5-9053-8FB2EFC9D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29554"/>
            <a:ext cx="6257143" cy="177142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75CD143-2B58-4A1E-8F06-DD25E39AE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096303"/>
            <a:ext cx="6257143" cy="152381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FD8049A-1488-4A62-AB9D-1785825A3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28" y="4814160"/>
            <a:ext cx="6314286" cy="1828571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2762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E740F9-4A9E-443E-88CC-3C66CB1D7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0945"/>
          </a:xfrm>
        </p:spPr>
        <p:txBody>
          <a:bodyPr/>
          <a:lstStyle/>
          <a:p>
            <a:r>
              <a:rPr lang="pt-BR" dirty="0">
                <a:highlight>
                  <a:srgbClr val="808080"/>
                </a:highlight>
              </a:rPr>
              <a:t>Função de Probabilidade (V.A. </a:t>
            </a:r>
            <a:r>
              <a:rPr lang="pt-BR" b="1" i="1" dirty="0">
                <a:highlight>
                  <a:srgbClr val="808080"/>
                </a:highlight>
              </a:rPr>
              <a:t>Discreta</a:t>
            </a:r>
            <a:r>
              <a:rPr lang="pt-BR" dirty="0">
                <a:highlight>
                  <a:srgbClr val="808080"/>
                </a:highlight>
              </a:rPr>
              <a:t>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8A191DC-5F03-456D-AFF5-A5E29DDA4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1" y="1959582"/>
            <a:ext cx="6247619" cy="90476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74305EF-CA2E-4E7D-8BBF-A6BA14E14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1" y="2984133"/>
            <a:ext cx="6295238" cy="100952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E4258F5-8566-4F85-A15F-CAF1D1DB6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51" y="4113446"/>
            <a:ext cx="6285714" cy="175238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8D98C0E-1B2E-4E30-8BB5-E8D9A9A6FE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0698" y="1950590"/>
            <a:ext cx="4320116" cy="222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95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49F23B-4ACB-408F-A8F4-9AB3F69F4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1871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pt-BR" dirty="0"/>
              <a:t>Exemplo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6E443FC-6E8F-43A4-9BA7-AFEE58CE1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49683"/>
            <a:ext cx="6247619" cy="98095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1997DA0-42C0-4339-A822-5F34D0E63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80" y="2362333"/>
            <a:ext cx="4676190" cy="213333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C6CF084-7E13-4BE3-A53B-18A2014CB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438" y="4917387"/>
            <a:ext cx="6352381" cy="90476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9CE3550-C202-4083-90E9-745C4B4DE3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5819" y="1676533"/>
            <a:ext cx="4866667" cy="3714286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209298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F15131-FF1E-46CE-B394-633330F60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1202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pt-BR" sz="4000" dirty="0"/>
              <a:t>Função Densidade de Probabilidade </a:t>
            </a:r>
            <a:r>
              <a:rPr lang="pt-BR" dirty="0"/>
              <a:t>(</a:t>
            </a:r>
            <a:r>
              <a:rPr lang="pt-BR" b="1" i="1" dirty="0"/>
              <a:t>Contínua</a:t>
            </a:r>
            <a:r>
              <a:rPr lang="pt-BR" dirty="0"/>
              <a:t>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133A9EE-819B-4617-ADB5-7FEBDAF0E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93" y="1318274"/>
            <a:ext cx="6085714" cy="261904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D02F558-14AC-4B88-AE2A-F472996AA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45" y="3937322"/>
            <a:ext cx="6047619" cy="119047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A8DB7BB-DC4E-44C8-87DE-711D17E29C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480" y="5127798"/>
            <a:ext cx="3304762" cy="90476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025378E-E4D3-44A3-81CD-A9FF95C722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1516" y="1318274"/>
            <a:ext cx="4877940" cy="3906869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551714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613757-2411-448D-AEAF-1A5F28957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i="1" dirty="0"/>
              <a:t>V.A. Mista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613CD4F-91B8-4397-A77C-EFA5E873C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44" y="1487631"/>
            <a:ext cx="6133333" cy="281904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D48CD1E-24B5-4AD8-975C-F6616C72D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550" y="793101"/>
            <a:ext cx="4873757" cy="468396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1B76497-0036-4C36-BCAA-194C9313C54B}"/>
              </a:ext>
            </a:extLst>
          </p:cNvPr>
          <p:cNvSpPr txBox="1"/>
          <p:nvPr/>
        </p:nvSpPr>
        <p:spPr>
          <a:xfrm>
            <a:off x="662730" y="4664279"/>
            <a:ext cx="5433270" cy="147732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Exemplo</a:t>
            </a:r>
            <a:r>
              <a:rPr lang="pt-BR" dirty="0"/>
              <a:t>: </a:t>
            </a:r>
            <a:r>
              <a:rPr lang="pt-BR" i="1" dirty="0">
                <a:solidFill>
                  <a:srgbClr val="002060"/>
                </a:solidFill>
              </a:rPr>
              <a:t>Tempo de espera </a:t>
            </a:r>
            <a:r>
              <a:rPr lang="pt-BR" dirty="0"/>
              <a:t>em uma caixa eletrônico, fila de supermercado, processador etc. Se ao chegar não houver ninguém no sistema, a espera e nula e </a:t>
            </a:r>
            <a:r>
              <a:rPr lang="pt-BR" i="1" dirty="0"/>
              <a:t>p(0)&gt;0</a:t>
            </a:r>
            <a:r>
              <a:rPr lang="pt-BR" dirty="0"/>
              <a:t>. Se houver, o tempo de espera é dado por uma v.a. Contínua (Exponencial, geralmente).</a:t>
            </a:r>
          </a:p>
        </p:txBody>
      </p:sp>
    </p:spTree>
    <p:extLst>
      <p:ext uri="{BB962C8B-B14F-4D97-AF65-F5344CB8AC3E}">
        <p14:creationId xmlns:p14="http://schemas.microsoft.com/office/powerpoint/2010/main" val="1951372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4A95A1-0B19-4C0F-ADE1-6796B983F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3499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Definições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F9C5883-E25F-46C2-8A51-E6DBA6A51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73" y="1212986"/>
            <a:ext cx="6152381" cy="321904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A2E6231-F4DB-41D1-8288-13C8DBC51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946" y="862715"/>
            <a:ext cx="4752564" cy="21401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112795F-CAC1-4736-A5D0-491FB5D8580A}"/>
              </a:ext>
            </a:extLst>
          </p:cNvPr>
          <p:cNvSpPr txBox="1"/>
          <p:nvPr/>
        </p:nvSpPr>
        <p:spPr>
          <a:xfrm>
            <a:off x="1614196" y="4696178"/>
            <a:ext cx="5068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Usar a formalização para Eventos:</a:t>
            </a:r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A3EEECAF-A408-4D1E-A0C8-6B58978FD9C2}"/>
              </a:ext>
            </a:extLst>
          </p:cNvPr>
          <p:cNvSpPr/>
          <p:nvPr/>
        </p:nvSpPr>
        <p:spPr>
          <a:xfrm>
            <a:off x="724448" y="4696178"/>
            <a:ext cx="632178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D9DAD0AB-F5B6-4A4F-8FB2-6B0FE1F7CAE8}"/>
                  </a:ext>
                </a:extLst>
              </p:cNvPr>
              <p:cNvSpPr txBox="1"/>
              <p:nvPr/>
            </p:nvSpPr>
            <p:spPr>
              <a:xfrm>
                <a:off x="2372462" y="5370694"/>
                <a:ext cx="1980029" cy="576761"/>
              </a:xfrm>
              <a:prstGeom prst="rect">
                <a:avLst/>
              </a:prstGeom>
              <a:noFill/>
              <a:ln w="15875"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D9DAD0AB-F5B6-4A4F-8FB2-6B0FE1F7C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462" y="5370694"/>
                <a:ext cx="1980029" cy="5767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5875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91F98E38-B872-4DFD-9303-777FDE5158AD}"/>
                  </a:ext>
                </a:extLst>
              </p:cNvPr>
              <p:cNvSpPr txBox="1"/>
              <p:nvPr/>
            </p:nvSpPr>
            <p:spPr>
              <a:xfrm>
                <a:off x="7586312" y="3254341"/>
                <a:ext cx="12662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&gt;0}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91F98E38-B872-4DFD-9303-777FDE515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6312" y="3254341"/>
                <a:ext cx="1266244" cy="276999"/>
              </a:xfrm>
              <a:prstGeom prst="rect">
                <a:avLst/>
              </a:prstGeom>
              <a:blipFill>
                <a:blip r:embed="rId5"/>
                <a:stretch>
                  <a:fillRect l="-3846" t="-4444" r="-6731" b="-3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105508BF-ABAF-4E96-9BEE-728B274BAE0F}"/>
                  </a:ext>
                </a:extLst>
              </p:cNvPr>
              <p:cNvSpPr txBox="1"/>
              <p:nvPr/>
            </p:nvSpPr>
            <p:spPr>
              <a:xfrm>
                <a:off x="9655314" y="3254341"/>
                <a:ext cx="12662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&gt;3}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105508BF-ABAF-4E96-9BEE-728B274BA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5314" y="3254341"/>
                <a:ext cx="1266244" cy="276999"/>
              </a:xfrm>
              <a:prstGeom prst="rect">
                <a:avLst/>
              </a:prstGeom>
              <a:blipFill>
                <a:blip r:embed="rId6"/>
                <a:stretch>
                  <a:fillRect l="-4808" t="-4444" r="-6731" b="-3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0415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792DF6-CC34-4DC4-9334-D43BB7836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34376" cy="6858000"/>
          </a:xfrm>
          <a:prstGeom prst="rect">
            <a:avLst/>
          </a:prstGeom>
          <a:ln>
            <a:noFill/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8081733-8000-49A4-AA22-8B8A15D30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0" y="891539"/>
            <a:ext cx="3134807" cy="5071110"/>
          </a:xfrm>
        </p:spPr>
        <p:txBody>
          <a:bodyPr>
            <a:normAutofit/>
          </a:bodyPr>
          <a:lstStyle/>
          <a:p>
            <a:r>
              <a:rPr lang="pt-BR" sz="4000" b="1">
                <a:solidFill>
                  <a:srgbClr val="FFFFFF"/>
                </a:solidFill>
              </a:rPr>
              <a:t>Principais Modelo Discretos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660204-C393-4F3C-8ACC-5771824A2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CBAED201-E969-4024-9802-B9CF65D99A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2479206"/>
              </p:ext>
            </p:extLst>
          </p:nvPr>
        </p:nvGraphicFramePr>
        <p:xfrm>
          <a:off x="5261530" y="643467"/>
          <a:ext cx="6110962" cy="5571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35902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521</Words>
  <Application>Microsoft Office PowerPoint</Application>
  <PresentationFormat>Widescreen</PresentationFormat>
  <Paragraphs>80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CMSSI10</vt:lpstr>
      <vt:lpstr>SFSS1000</vt:lpstr>
      <vt:lpstr>SFSX1000</vt:lpstr>
      <vt:lpstr>Times New Roman</vt:lpstr>
      <vt:lpstr>Tema do Office</vt:lpstr>
      <vt:lpstr>PROBABILIDADE</vt:lpstr>
      <vt:lpstr>1. Conceitos Básicos em Probabilidade</vt:lpstr>
      <vt:lpstr>Definição</vt:lpstr>
      <vt:lpstr>Função de Probabilidade (V.A. Discreta)</vt:lpstr>
      <vt:lpstr>Exemplo</vt:lpstr>
      <vt:lpstr>Função Densidade de Probabilidade (Contínua)</vt:lpstr>
      <vt:lpstr>V.A. Mista</vt:lpstr>
      <vt:lpstr>Definições</vt:lpstr>
      <vt:lpstr>Principais Modelo Discretos</vt:lpstr>
      <vt:lpstr>Uniforme Discreto</vt:lpstr>
      <vt:lpstr>Bernoulli(p)</vt:lpstr>
      <vt:lpstr>Distribuição Binomial(n,p)</vt:lpstr>
      <vt:lpstr>Distribuição Geométrica(p)</vt:lpstr>
      <vt:lpstr>Modelo Binomial Negativo (Pascal)</vt:lpstr>
      <vt:lpstr>Distribuição Hipergemétrica(m,n,r)</vt:lpstr>
      <vt:lpstr>Distribuição de Poisson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PROBABILIDADE</dc:title>
  <dc:creator>Heliton Tavares</dc:creator>
  <cp:lastModifiedBy>Heliton Tavares</cp:lastModifiedBy>
  <cp:revision>1</cp:revision>
  <dcterms:created xsi:type="dcterms:W3CDTF">2020-10-20T01:16:14Z</dcterms:created>
  <dcterms:modified xsi:type="dcterms:W3CDTF">2020-10-20T18:34:41Z</dcterms:modified>
</cp:coreProperties>
</file>